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79" r:id="rId4"/>
    <p:sldMasterId id="2147484031" r:id="rId5"/>
    <p:sldMasterId id="2147484050" r:id="rId6"/>
    <p:sldMasterId id="2147483988" r:id="rId7"/>
    <p:sldMasterId id="2147483871" r:id="rId8"/>
  </p:sldMasterIdLst>
  <p:notesMasterIdLst>
    <p:notesMasterId r:id="rId35"/>
  </p:notesMasterIdLst>
  <p:handoutMasterIdLst>
    <p:handoutMasterId r:id="rId36"/>
  </p:handoutMasterIdLst>
  <p:sldIdLst>
    <p:sldId id="1614" r:id="rId9"/>
    <p:sldId id="1619" r:id="rId10"/>
    <p:sldId id="1624" r:id="rId11"/>
    <p:sldId id="1631" r:id="rId12"/>
    <p:sldId id="1625" r:id="rId13"/>
    <p:sldId id="1633" r:id="rId14"/>
    <p:sldId id="1628" r:id="rId15"/>
    <p:sldId id="1634" r:id="rId16"/>
    <p:sldId id="1639" r:id="rId17"/>
    <p:sldId id="1650" r:id="rId18"/>
    <p:sldId id="1654" r:id="rId19"/>
    <p:sldId id="1651" r:id="rId20"/>
    <p:sldId id="1655" r:id="rId21"/>
    <p:sldId id="1653" r:id="rId22"/>
    <p:sldId id="1640" r:id="rId23"/>
    <p:sldId id="1644" r:id="rId24"/>
    <p:sldId id="1643" r:id="rId25"/>
    <p:sldId id="1645" r:id="rId26"/>
    <p:sldId id="1646" r:id="rId27"/>
    <p:sldId id="1652" r:id="rId28"/>
    <p:sldId id="1641" r:id="rId29"/>
    <p:sldId id="1647" r:id="rId30"/>
    <p:sldId id="1648" r:id="rId31"/>
    <p:sldId id="1642" r:id="rId32"/>
    <p:sldId id="1649" r:id="rId33"/>
    <p:sldId id="1637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am" id="{E628F6FF-1A44-FB43-8DA1-1F2F4010DE1F}">
          <p14:sldIdLst>
            <p14:sldId id="1614"/>
            <p14:sldId id="1619"/>
            <p14:sldId id="1624"/>
            <p14:sldId id="1631"/>
            <p14:sldId id="1625"/>
            <p14:sldId id="1633"/>
            <p14:sldId id="1628"/>
            <p14:sldId id="1634"/>
            <p14:sldId id="1639"/>
            <p14:sldId id="1650"/>
            <p14:sldId id="1654"/>
            <p14:sldId id="1651"/>
            <p14:sldId id="1655"/>
            <p14:sldId id="1653"/>
            <p14:sldId id="1640"/>
            <p14:sldId id="1644"/>
            <p14:sldId id="1643"/>
            <p14:sldId id="1645"/>
            <p14:sldId id="1646"/>
            <p14:sldId id="1652"/>
            <p14:sldId id="1641"/>
            <p14:sldId id="1647"/>
            <p14:sldId id="1648"/>
            <p14:sldId id="1642"/>
            <p14:sldId id="1649"/>
            <p14:sldId id="1637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1836" userDrawn="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FBFBF"/>
    <a:srgbClr val="8D8D8D"/>
    <a:srgbClr val="414141"/>
    <a:srgbClr val="836D51"/>
    <a:srgbClr val="797979"/>
    <a:srgbClr val="942093"/>
    <a:srgbClr val="BF2B3A"/>
    <a:srgbClr val="7030A0"/>
    <a:srgbClr val="045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20B75D-3924-4A39-AA3A-5CC23275F162}" v="647" dt="2020-04-07T20:50:42.116"/>
  </p1510:revLst>
</p1510:revInfo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/>
    <p:restoredTop sz="85306"/>
  </p:normalViewPr>
  <p:slideViewPr>
    <p:cSldViewPr snapToGrid="0">
      <p:cViewPr varScale="1">
        <p:scale>
          <a:sx n="92" d="100"/>
          <a:sy n="92" d="100"/>
        </p:scale>
        <p:origin x="1522" y="67"/>
      </p:cViewPr>
      <p:guideLst>
        <p:guide orient="horz" pos="18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5088" y="6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F36D3-5A7A-4FC1-961E-4EA7286BF3D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37C8716-BE2D-4DA1-9F62-5CA954A0CB85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Up to 2017.1</a:t>
          </a:r>
        </a:p>
      </dgm:t>
    </dgm:pt>
    <dgm:pt modelId="{E1FB7342-345B-4E8E-819A-46C15CAB6B35}" type="parTrans" cxnId="{33E0E6F3-4C15-4B81-956A-0056C193FDA0}">
      <dgm:prSet/>
      <dgm:spPr/>
      <dgm:t>
        <a:bodyPr/>
        <a:lstStyle/>
        <a:p>
          <a:endParaRPr lang="en-US"/>
        </a:p>
      </dgm:t>
    </dgm:pt>
    <dgm:pt modelId="{03169B35-1183-4332-A9F0-7A3B39439DC7}" type="sibTrans" cxnId="{33E0E6F3-4C15-4B81-956A-0056C193FDA0}">
      <dgm:prSet/>
      <dgm:spPr/>
      <dgm:t>
        <a:bodyPr/>
        <a:lstStyle/>
        <a:p>
          <a:endParaRPr lang="en-US"/>
        </a:p>
      </dgm:t>
    </dgm:pt>
    <dgm:pt modelId="{F28B0D58-BED5-439B-83C1-F172C6EA8D59}">
      <dgm:prSet phldrT="[Text]"/>
      <dgm:spPr/>
      <dgm:t>
        <a:bodyPr/>
        <a:lstStyle/>
        <a:p>
          <a:r>
            <a:rPr lang="en-US" dirty="0"/>
            <a:t>2017.1 and 2018.1</a:t>
          </a:r>
        </a:p>
      </dgm:t>
    </dgm:pt>
    <dgm:pt modelId="{0F80FDA3-BDBD-454C-86B3-A6B9E96CBA4E}" type="parTrans" cxnId="{89BAA023-02E3-4233-89AD-33A24CDDD88E}">
      <dgm:prSet/>
      <dgm:spPr/>
      <dgm:t>
        <a:bodyPr/>
        <a:lstStyle/>
        <a:p>
          <a:endParaRPr lang="en-US"/>
        </a:p>
      </dgm:t>
    </dgm:pt>
    <dgm:pt modelId="{AB219907-3A1E-404E-9DD9-7953CCA289AF}" type="sibTrans" cxnId="{89BAA023-02E3-4233-89AD-33A24CDDD88E}">
      <dgm:prSet/>
      <dgm:spPr/>
      <dgm:t>
        <a:bodyPr/>
        <a:lstStyle/>
        <a:p>
          <a:endParaRPr lang="en-US"/>
        </a:p>
      </dgm:t>
    </dgm:pt>
    <dgm:pt modelId="{319C1A2D-5AE0-4058-8E11-75C3CA2DDD42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Quarterly Upgrades</a:t>
          </a:r>
        </a:p>
      </dgm:t>
    </dgm:pt>
    <dgm:pt modelId="{B4CD5EDB-B037-4188-B051-1F84C13F098D}" type="parTrans" cxnId="{119D81E2-1793-429B-8EE5-6EE5E6C23581}">
      <dgm:prSet/>
      <dgm:spPr/>
      <dgm:t>
        <a:bodyPr/>
        <a:lstStyle/>
        <a:p>
          <a:endParaRPr lang="en-US"/>
        </a:p>
      </dgm:t>
    </dgm:pt>
    <dgm:pt modelId="{CD1F0751-99F7-41D1-8F39-69E81A3A8020}" type="sibTrans" cxnId="{119D81E2-1793-429B-8EE5-6EE5E6C23581}">
      <dgm:prSet/>
      <dgm:spPr/>
      <dgm:t>
        <a:bodyPr/>
        <a:lstStyle/>
        <a:p>
          <a:endParaRPr lang="en-US"/>
        </a:p>
      </dgm:t>
    </dgm:pt>
    <dgm:pt modelId="{2D704B78-54C5-40C3-82C1-A238374F1B56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Tough to Hotfix</a:t>
          </a:r>
        </a:p>
      </dgm:t>
    </dgm:pt>
    <dgm:pt modelId="{7E075112-7C7C-4F3D-9CA4-101711913150}" type="parTrans" cxnId="{10F8DC24-C97F-4976-BD44-F7CC32A61F2D}">
      <dgm:prSet/>
      <dgm:spPr/>
      <dgm:t>
        <a:bodyPr/>
        <a:lstStyle/>
        <a:p>
          <a:endParaRPr lang="en-US"/>
        </a:p>
      </dgm:t>
    </dgm:pt>
    <dgm:pt modelId="{D6F101A3-3D07-4F39-885E-22ED8C69DEBB}" type="sibTrans" cxnId="{10F8DC24-C97F-4976-BD44-F7CC32A61F2D}">
      <dgm:prSet/>
      <dgm:spPr/>
      <dgm:t>
        <a:bodyPr/>
        <a:lstStyle/>
        <a:p>
          <a:endParaRPr lang="en-US"/>
        </a:p>
      </dgm:t>
    </dgm:pt>
    <dgm:pt modelId="{7302FEFD-A2DB-4461-9929-027742F001A0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Big Upgrades</a:t>
          </a:r>
        </a:p>
      </dgm:t>
    </dgm:pt>
    <dgm:pt modelId="{885AB01E-240B-421C-8483-BBB4FDCBC7A8}" type="parTrans" cxnId="{3E34CAF5-644C-488A-8AA6-BB67731AE423}">
      <dgm:prSet/>
      <dgm:spPr/>
      <dgm:t>
        <a:bodyPr/>
        <a:lstStyle/>
        <a:p>
          <a:endParaRPr lang="en-US"/>
        </a:p>
      </dgm:t>
    </dgm:pt>
    <dgm:pt modelId="{0FE7C390-2A5F-4D94-BF83-C1C027ED79F6}" type="sibTrans" cxnId="{3E34CAF5-644C-488A-8AA6-BB67731AE423}">
      <dgm:prSet/>
      <dgm:spPr/>
      <dgm:t>
        <a:bodyPr/>
        <a:lstStyle/>
        <a:p>
          <a:endParaRPr lang="en-US"/>
        </a:p>
      </dgm:t>
    </dgm:pt>
    <dgm:pt modelId="{C2CABC8D-D114-4591-8D8B-559D1514BE9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2019.1 Onward</a:t>
          </a:r>
        </a:p>
      </dgm:t>
    </dgm:pt>
    <dgm:pt modelId="{3181EF94-C019-4E8E-A323-0B32132588E8}" type="parTrans" cxnId="{2311E31C-7DF5-45F9-90CB-C22E65EAD2BB}">
      <dgm:prSet/>
      <dgm:spPr/>
      <dgm:t>
        <a:bodyPr/>
        <a:lstStyle/>
        <a:p>
          <a:endParaRPr lang="en-US"/>
        </a:p>
      </dgm:t>
    </dgm:pt>
    <dgm:pt modelId="{3F3C40E0-652B-4CCE-B4C8-8B48528F3AB1}" type="sibTrans" cxnId="{2311E31C-7DF5-45F9-90CB-C22E65EAD2BB}">
      <dgm:prSet/>
      <dgm:spPr/>
      <dgm:t>
        <a:bodyPr/>
        <a:lstStyle/>
        <a:p>
          <a:endParaRPr lang="en-US"/>
        </a:p>
      </dgm:t>
    </dgm:pt>
    <dgm:pt modelId="{6DAC9C75-5072-494C-BFCD-FE9A325E5976}">
      <dgm:prSet phldrT="[Text]"/>
      <dgm:spPr/>
      <dgm:t>
        <a:bodyPr/>
        <a:lstStyle/>
        <a:p>
          <a:r>
            <a:rPr lang="en-US" dirty="0"/>
            <a:t>Introduced the MIU</a:t>
          </a:r>
        </a:p>
      </dgm:t>
    </dgm:pt>
    <dgm:pt modelId="{CDF30343-4086-4EF5-9B38-DA297C177C58}" type="parTrans" cxnId="{7AAC1E05-42DE-4383-8907-C740EAD1EFE2}">
      <dgm:prSet/>
      <dgm:spPr/>
      <dgm:t>
        <a:bodyPr/>
        <a:lstStyle/>
        <a:p>
          <a:endParaRPr lang="en-US"/>
        </a:p>
      </dgm:t>
    </dgm:pt>
    <dgm:pt modelId="{2E4B355D-A7FE-47C4-BD08-7F33D5A35144}" type="sibTrans" cxnId="{7AAC1E05-42DE-4383-8907-C740EAD1EFE2}">
      <dgm:prSet/>
      <dgm:spPr/>
      <dgm:t>
        <a:bodyPr/>
        <a:lstStyle/>
        <a:p>
          <a:endParaRPr lang="en-US"/>
        </a:p>
      </dgm:t>
    </dgm:pt>
    <dgm:pt modelId="{929C692C-D3B5-4C62-AE16-BC99A47B93C2}">
      <dgm:prSet phldrT="[Text]"/>
      <dgm:spPr/>
      <dgm:t>
        <a:bodyPr/>
        <a:lstStyle/>
        <a:p>
          <a:r>
            <a:rPr lang="en-US" dirty="0"/>
            <a:t>Bi-Weekly Patching</a:t>
          </a:r>
        </a:p>
      </dgm:t>
    </dgm:pt>
    <dgm:pt modelId="{0847B2A1-1FD4-41EA-A35C-7A0E8A3DCF9F}" type="parTrans" cxnId="{5DC7E9D6-FB91-4482-9F44-32E28CBE26C2}">
      <dgm:prSet/>
      <dgm:spPr/>
      <dgm:t>
        <a:bodyPr/>
        <a:lstStyle/>
        <a:p>
          <a:endParaRPr lang="en-US"/>
        </a:p>
      </dgm:t>
    </dgm:pt>
    <dgm:pt modelId="{2736FA27-6E7A-4A5E-8854-016676B0841C}" type="sibTrans" cxnId="{5DC7E9D6-FB91-4482-9F44-32E28CBE26C2}">
      <dgm:prSet/>
      <dgm:spPr/>
      <dgm:t>
        <a:bodyPr/>
        <a:lstStyle/>
        <a:p>
          <a:endParaRPr lang="en-US"/>
        </a:p>
      </dgm:t>
    </dgm:pt>
    <dgm:pt modelId="{D1B580F8-3EE0-4954-9D8A-0A265B1A9F59}">
      <dgm:prSet phldrT="[Text]"/>
      <dgm:spPr/>
      <dgm:t>
        <a:bodyPr/>
        <a:lstStyle/>
        <a:p>
          <a:r>
            <a:rPr lang="en-US" dirty="0"/>
            <a:t>1 Big Upgrade Per Year</a:t>
          </a:r>
        </a:p>
      </dgm:t>
    </dgm:pt>
    <dgm:pt modelId="{327E6EA3-E302-43D3-A069-2AC2CAD9645B}" type="parTrans" cxnId="{F05F748D-B720-43B3-BCE4-AB2668649EE0}">
      <dgm:prSet/>
      <dgm:spPr/>
      <dgm:t>
        <a:bodyPr/>
        <a:lstStyle/>
        <a:p>
          <a:endParaRPr lang="en-US"/>
        </a:p>
      </dgm:t>
    </dgm:pt>
    <dgm:pt modelId="{BA1EB624-5C31-4341-9179-BC9DCC662381}" type="sibTrans" cxnId="{F05F748D-B720-43B3-BCE4-AB2668649EE0}">
      <dgm:prSet/>
      <dgm:spPr/>
      <dgm:t>
        <a:bodyPr/>
        <a:lstStyle/>
        <a:p>
          <a:endParaRPr lang="en-US"/>
        </a:p>
      </dgm:t>
    </dgm:pt>
    <dgm:pt modelId="{FA6204CA-8316-424E-A489-F60A0416ACE0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Uses Tyler Deploy</a:t>
          </a:r>
        </a:p>
      </dgm:t>
    </dgm:pt>
    <dgm:pt modelId="{9B4D7E3B-B292-4C96-9DF0-AB160BE93BE3}" type="parTrans" cxnId="{B2F0C7D9-4022-4C02-92A0-0257A5ECE37F}">
      <dgm:prSet/>
      <dgm:spPr/>
      <dgm:t>
        <a:bodyPr/>
        <a:lstStyle/>
        <a:p>
          <a:endParaRPr lang="en-US"/>
        </a:p>
      </dgm:t>
    </dgm:pt>
    <dgm:pt modelId="{419DCF72-D662-407D-95F2-E8BC01ADCFFA}" type="sibTrans" cxnId="{B2F0C7D9-4022-4C02-92A0-0257A5ECE37F}">
      <dgm:prSet/>
      <dgm:spPr/>
      <dgm:t>
        <a:bodyPr/>
        <a:lstStyle/>
        <a:p>
          <a:endParaRPr lang="en-US"/>
        </a:p>
      </dgm:t>
    </dgm:pt>
    <dgm:pt modelId="{BA52A8B2-8D8E-4858-A294-A3D35D01F2B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Bi-Weekly Patching</a:t>
          </a:r>
        </a:p>
      </dgm:t>
    </dgm:pt>
    <dgm:pt modelId="{A2CBA429-ED94-4DB6-8BB7-035784A360A2}" type="parTrans" cxnId="{8C7D9BA4-162D-4747-8A54-AFEA5FB41FC4}">
      <dgm:prSet/>
      <dgm:spPr/>
      <dgm:t>
        <a:bodyPr/>
        <a:lstStyle/>
        <a:p>
          <a:endParaRPr lang="en-US"/>
        </a:p>
      </dgm:t>
    </dgm:pt>
    <dgm:pt modelId="{0B4A8CAA-2DB2-4050-8C48-35BEFB0E2FBA}" type="sibTrans" cxnId="{8C7D9BA4-162D-4747-8A54-AFEA5FB41FC4}">
      <dgm:prSet/>
      <dgm:spPr/>
      <dgm:t>
        <a:bodyPr/>
        <a:lstStyle/>
        <a:p>
          <a:endParaRPr lang="en-US"/>
        </a:p>
      </dgm:t>
    </dgm:pt>
    <dgm:pt modelId="{F7DCFC06-3EA9-4CEB-8598-96350B31F66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Upgrades are Patches</a:t>
          </a:r>
        </a:p>
      </dgm:t>
    </dgm:pt>
    <dgm:pt modelId="{0537AC2E-443B-454B-BC18-69B1374729A1}" type="parTrans" cxnId="{D79F1189-A506-4379-BF97-A32FE9C71CDA}">
      <dgm:prSet/>
      <dgm:spPr/>
      <dgm:t>
        <a:bodyPr/>
        <a:lstStyle/>
        <a:p>
          <a:endParaRPr lang="en-US"/>
        </a:p>
      </dgm:t>
    </dgm:pt>
    <dgm:pt modelId="{29198C0F-7548-4738-8BCB-D5CA559338CC}" type="sibTrans" cxnId="{D79F1189-A506-4379-BF97-A32FE9C71CDA}">
      <dgm:prSet/>
      <dgm:spPr/>
      <dgm:t>
        <a:bodyPr/>
        <a:lstStyle/>
        <a:p>
          <a:endParaRPr lang="en-US"/>
        </a:p>
      </dgm:t>
    </dgm:pt>
    <dgm:pt modelId="{0BD41D92-294F-4EDB-B500-461DD74790D7}" type="pres">
      <dgm:prSet presAssocID="{8AAF36D3-5A7A-4FC1-961E-4EA7286BF3D4}" presName="CompostProcess" presStyleCnt="0">
        <dgm:presLayoutVars>
          <dgm:dir/>
          <dgm:resizeHandles val="exact"/>
        </dgm:presLayoutVars>
      </dgm:prSet>
      <dgm:spPr/>
    </dgm:pt>
    <dgm:pt modelId="{5A65BA0C-BC43-4389-A7B3-3ABEA7B0631A}" type="pres">
      <dgm:prSet presAssocID="{8AAF36D3-5A7A-4FC1-961E-4EA7286BF3D4}" presName="arrow" presStyleLbl="bgShp" presStyleIdx="0" presStyleCnt="1"/>
      <dgm:spPr/>
    </dgm:pt>
    <dgm:pt modelId="{87542AA7-706F-4DBA-90EC-73DC46B11681}" type="pres">
      <dgm:prSet presAssocID="{8AAF36D3-5A7A-4FC1-961E-4EA7286BF3D4}" presName="linearProcess" presStyleCnt="0"/>
      <dgm:spPr/>
    </dgm:pt>
    <dgm:pt modelId="{73C39B37-DB34-44CE-A90D-AA627A04F786}" type="pres">
      <dgm:prSet presAssocID="{537C8716-BE2D-4DA1-9F62-5CA954A0CB85}" presName="textNode" presStyleLbl="node1" presStyleIdx="0" presStyleCnt="3">
        <dgm:presLayoutVars>
          <dgm:bulletEnabled val="1"/>
        </dgm:presLayoutVars>
      </dgm:prSet>
      <dgm:spPr/>
    </dgm:pt>
    <dgm:pt modelId="{ABCD08A1-4458-43A0-B89D-AE70E4603541}" type="pres">
      <dgm:prSet presAssocID="{03169B35-1183-4332-A9F0-7A3B39439DC7}" presName="sibTrans" presStyleCnt="0"/>
      <dgm:spPr/>
    </dgm:pt>
    <dgm:pt modelId="{2C795EEE-D50C-4225-9D33-4E4D36CF5D75}" type="pres">
      <dgm:prSet presAssocID="{F28B0D58-BED5-439B-83C1-F172C6EA8D59}" presName="textNode" presStyleLbl="node1" presStyleIdx="1" presStyleCnt="3">
        <dgm:presLayoutVars>
          <dgm:bulletEnabled val="1"/>
        </dgm:presLayoutVars>
      </dgm:prSet>
      <dgm:spPr/>
    </dgm:pt>
    <dgm:pt modelId="{00B045F6-008F-4746-8568-4E260D1882E4}" type="pres">
      <dgm:prSet presAssocID="{AB219907-3A1E-404E-9DD9-7953CCA289AF}" presName="sibTrans" presStyleCnt="0"/>
      <dgm:spPr/>
    </dgm:pt>
    <dgm:pt modelId="{E13353F1-289C-44C8-BEEA-B32E9818F51A}" type="pres">
      <dgm:prSet presAssocID="{C2CABC8D-D114-4591-8D8B-559D1514BE9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AAC1E05-42DE-4383-8907-C740EAD1EFE2}" srcId="{F28B0D58-BED5-439B-83C1-F172C6EA8D59}" destId="{6DAC9C75-5072-494C-BFCD-FE9A325E5976}" srcOrd="0" destOrd="0" parTransId="{CDF30343-4086-4EF5-9B38-DA297C177C58}" sibTransId="{2E4B355D-A7FE-47C4-BD08-7F33D5A35144}"/>
    <dgm:cxn modelId="{B9640A0F-B3EC-44B2-8D73-78CBF8F3068C}" type="presOf" srcId="{C2CABC8D-D114-4591-8D8B-559D1514BE91}" destId="{E13353F1-289C-44C8-BEEA-B32E9818F51A}" srcOrd="0" destOrd="0" presId="urn:microsoft.com/office/officeart/2005/8/layout/hProcess9"/>
    <dgm:cxn modelId="{2311E31C-7DF5-45F9-90CB-C22E65EAD2BB}" srcId="{8AAF36D3-5A7A-4FC1-961E-4EA7286BF3D4}" destId="{C2CABC8D-D114-4591-8D8B-559D1514BE91}" srcOrd="2" destOrd="0" parTransId="{3181EF94-C019-4E8E-A323-0B32132588E8}" sibTransId="{3F3C40E0-652B-4CCE-B4C8-8B48528F3AB1}"/>
    <dgm:cxn modelId="{89BAA023-02E3-4233-89AD-33A24CDDD88E}" srcId="{8AAF36D3-5A7A-4FC1-961E-4EA7286BF3D4}" destId="{F28B0D58-BED5-439B-83C1-F172C6EA8D59}" srcOrd="1" destOrd="0" parTransId="{0F80FDA3-BDBD-454C-86B3-A6B9E96CBA4E}" sibTransId="{AB219907-3A1E-404E-9DD9-7953CCA289AF}"/>
    <dgm:cxn modelId="{10F8DC24-C97F-4976-BD44-F7CC32A61F2D}" srcId="{537C8716-BE2D-4DA1-9F62-5CA954A0CB85}" destId="{2D704B78-54C5-40C3-82C1-A238374F1B56}" srcOrd="1" destOrd="0" parTransId="{7E075112-7C7C-4F3D-9CA4-101711913150}" sibTransId="{D6F101A3-3D07-4F39-885E-22ED8C69DEBB}"/>
    <dgm:cxn modelId="{1DC8FD28-2DE4-4EFF-B41F-9E37F9E2FF54}" type="presOf" srcId="{319C1A2D-5AE0-4058-8E11-75C3CA2DDD42}" destId="{73C39B37-DB34-44CE-A90D-AA627A04F786}" srcOrd="0" destOrd="1" presId="urn:microsoft.com/office/officeart/2005/8/layout/hProcess9"/>
    <dgm:cxn modelId="{07F1183A-B126-4F1D-9CEC-7695EDF1659A}" type="presOf" srcId="{F28B0D58-BED5-439B-83C1-F172C6EA8D59}" destId="{2C795EEE-D50C-4225-9D33-4E4D36CF5D75}" srcOrd="0" destOrd="0" presId="urn:microsoft.com/office/officeart/2005/8/layout/hProcess9"/>
    <dgm:cxn modelId="{BF3E8A61-99D1-42A9-9E4F-D82F13738A6D}" type="presOf" srcId="{2D704B78-54C5-40C3-82C1-A238374F1B56}" destId="{73C39B37-DB34-44CE-A90D-AA627A04F786}" srcOrd="0" destOrd="2" presId="urn:microsoft.com/office/officeart/2005/8/layout/hProcess9"/>
    <dgm:cxn modelId="{15CF8E42-013A-4B64-B1D5-3FB07E86AF5E}" type="presOf" srcId="{F7DCFC06-3EA9-4CEB-8598-96350B31F66A}" destId="{E13353F1-289C-44C8-BEEA-B32E9818F51A}" srcOrd="0" destOrd="3" presId="urn:microsoft.com/office/officeart/2005/8/layout/hProcess9"/>
    <dgm:cxn modelId="{23D39169-3A6E-4CA7-8581-BEBFBD9B2573}" type="presOf" srcId="{8AAF36D3-5A7A-4FC1-961E-4EA7286BF3D4}" destId="{0BD41D92-294F-4EDB-B500-461DD74790D7}" srcOrd="0" destOrd="0" presId="urn:microsoft.com/office/officeart/2005/8/layout/hProcess9"/>
    <dgm:cxn modelId="{F5E80E6B-5A12-4817-8B1F-8A14A11F95A7}" type="presOf" srcId="{929C692C-D3B5-4C62-AE16-BC99A47B93C2}" destId="{2C795EEE-D50C-4225-9D33-4E4D36CF5D75}" srcOrd="0" destOrd="2" presId="urn:microsoft.com/office/officeart/2005/8/layout/hProcess9"/>
    <dgm:cxn modelId="{80CDCB74-8896-4DBF-94A9-57A2E46C4AF9}" type="presOf" srcId="{BA52A8B2-8D8E-4858-A294-A3D35D01F2BA}" destId="{E13353F1-289C-44C8-BEEA-B32E9818F51A}" srcOrd="0" destOrd="2" presId="urn:microsoft.com/office/officeart/2005/8/layout/hProcess9"/>
    <dgm:cxn modelId="{13A2B379-9BFB-40A0-ABB5-E28686D3371A}" type="presOf" srcId="{7302FEFD-A2DB-4461-9929-027742F001A0}" destId="{73C39B37-DB34-44CE-A90D-AA627A04F786}" srcOrd="0" destOrd="3" presId="urn:microsoft.com/office/officeart/2005/8/layout/hProcess9"/>
    <dgm:cxn modelId="{C296B27F-64EB-4CC6-9730-67547882C5FA}" type="presOf" srcId="{537C8716-BE2D-4DA1-9F62-5CA954A0CB85}" destId="{73C39B37-DB34-44CE-A90D-AA627A04F786}" srcOrd="0" destOrd="0" presId="urn:microsoft.com/office/officeart/2005/8/layout/hProcess9"/>
    <dgm:cxn modelId="{D79F1189-A506-4379-BF97-A32FE9C71CDA}" srcId="{C2CABC8D-D114-4591-8D8B-559D1514BE91}" destId="{F7DCFC06-3EA9-4CEB-8598-96350B31F66A}" srcOrd="2" destOrd="0" parTransId="{0537AC2E-443B-454B-BC18-69B1374729A1}" sibTransId="{29198C0F-7548-4738-8BCB-D5CA559338CC}"/>
    <dgm:cxn modelId="{F05F748D-B720-43B3-BCE4-AB2668649EE0}" srcId="{F28B0D58-BED5-439B-83C1-F172C6EA8D59}" destId="{D1B580F8-3EE0-4954-9D8A-0A265B1A9F59}" srcOrd="2" destOrd="0" parTransId="{327E6EA3-E302-43D3-A069-2AC2CAD9645B}" sibTransId="{BA1EB624-5C31-4341-9179-BC9DCC662381}"/>
    <dgm:cxn modelId="{8CC2488F-C42F-453B-A7ED-F7007A47A239}" type="presOf" srcId="{D1B580F8-3EE0-4954-9D8A-0A265B1A9F59}" destId="{2C795EEE-D50C-4225-9D33-4E4D36CF5D75}" srcOrd="0" destOrd="3" presId="urn:microsoft.com/office/officeart/2005/8/layout/hProcess9"/>
    <dgm:cxn modelId="{8C7D9BA4-162D-4747-8A54-AFEA5FB41FC4}" srcId="{C2CABC8D-D114-4591-8D8B-559D1514BE91}" destId="{BA52A8B2-8D8E-4858-A294-A3D35D01F2BA}" srcOrd="1" destOrd="0" parTransId="{A2CBA429-ED94-4DB6-8BB7-035784A360A2}" sibTransId="{0B4A8CAA-2DB2-4050-8C48-35BEFB0E2FBA}"/>
    <dgm:cxn modelId="{4287B1D2-7622-43AB-8E23-45AEAF71A402}" type="presOf" srcId="{FA6204CA-8316-424E-A489-F60A0416ACE0}" destId="{E13353F1-289C-44C8-BEEA-B32E9818F51A}" srcOrd="0" destOrd="1" presId="urn:microsoft.com/office/officeart/2005/8/layout/hProcess9"/>
    <dgm:cxn modelId="{5DC7E9D6-FB91-4482-9F44-32E28CBE26C2}" srcId="{F28B0D58-BED5-439B-83C1-F172C6EA8D59}" destId="{929C692C-D3B5-4C62-AE16-BC99A47B93C2}" srcOrd="1" destOrd="0" parTransId="{0847B2A1-1FD4-41EA-A35C-7A0E8A3DCF9F}" sibTransId="{2736FA27-6E7A-4A5E-8854-016676B0841C}"/>
    <dgm:cxn modelId="{B2F0C7D9-4022-4C02-92A0-0257A5ECE37F}" srcId="{C2CABC8D-D114-4591-8D8B-559D1514BE91}" destId="{FA6204CA-8316-424E-A489-F60A0416ACE0}" srcOrd="0" destOrd="0" parTransId="{9B4D7E3B-B292-4C96-9DF0-AB160BE93BE3}" sibTransId="{419DCF72-D662-407D-95F2-E8BC01ADCFFA}"/>
    <dgm:cxn modelId="{119D81E2-1793-429B-8EE5-6EE5E6C23581}" srcId="{537C8716-BE2D-4DA1-9F62-5CA954A0CB85}" destId="{319C1A2D-5AE0-4058-8E11-75C3CA2DDD42}" srcOrd="0" destOrd="0" parTransId="{B4CD5EDB-B037-4188-B051-1F84C13F098D}" sibTransId="{CD1F0751-99F7-41D1-8F39-69E81A3A8020}"/>
    <dgm:cxn modelId="{09E8A6E8-492B-436C-9692-FAF1BC08EC8D}" type="presOf" srcId="{6DAC9C75-5072-494C-BFCD-FE9A325E5976}" destId="{2C795EEE-D50C-4225-9D33-4E4D36CF5D75}" srcOrd="0" destOrd="1" presId="urn:microsoft.com/office/officeart/2005/8/layout/hProcess9"/>
    <dgm:cxn modelId="{33E0E6F3-4C15-4B81-956A-0056C193FDA0}" srcId="{8AAF36D3-5A7A-4FC1-961E-4EA7286BF3D4}" destId="{537C8716-BE2D-4DA1-9F62-5CA954A0CB85}" srcOrd="0" destOrd="0" parTransId="{E1FB7342-345B-4E8E-819A-46C15CAB6B35}" sibTransId="{03169B35-1183-4332-A9F0-7A3B39439DC7}"/>
    <dgm:cxn modelId="{3E34CAF5-644C-488A-8AA6-BB67731AE423}" srcId="{537C8716-BE2D-4DA1-9F62-5CA954A0CB85}" destId="{7302FEFD-A2DB-4461-9929-027742F001A0}" srcOrd="2" destOrd="0" parTransId="{885AB01E-240B-421C-8483-BBB4FDCBC7A8}" sibTransId="{0FE7C390-2A5F-4D94-BF83-C1C027ED79F6}"/>
    <dgm:cxn modelId="{7DA37A85-B941-4DAA-B83D-0ED3B4AB7190}" type="presParOf" srcId="{0BD41D92-294F-4EDB-B500-461DD74790D7}" destId="{5A65BA0C-BC43-4389-A7B3-3ABEA7B0631A}" srcOrd="0" destOrd="0" presId="urn:microsoft.com/office/officeart/2005/8/layout/hProcess9"/>
    <dgm:cxn modelId="{5C53E7E9-C1DA-4A9C-BE13-C82912C5EE0F}" type="presParOf" srcId="{0BD41D92-294F-4EDB-B500-461DD74790D7}" destId="{87542AA7-706F-4DBA-90EC-73DC46B11681}" srcOrd="1" destOrd="0" presId="urn:microsoft.com/office/officeart/2005/8/layout/hProcess9"/>
    <dgm:cxn modelId="{28558084-BB65-4638-A9CB-6E33CBC74821}" type="presParOf" srcId="{87542AA7-706F-4DBA-90EC-73DC46B11681}" destId="{73C39B37-DB34-44CE-A90D-AA627A04F786}" srcOrd="0" destOrd="0" presId="urn:microsoft.com/office/officeart/2005/8/layout/hProcess9"/>
    <dgm:cxn modelId="{8A67081C-D5C4-4F14-8418-9CDE29AFFFD3}" type="presParOf" srcId="{87542AA7-706F-4DBA-90EC-73DC46B11681}" destId="{ABCD08A1-4458-43A0-B89D-AE70E4603541}" srcOrd="1" destOrd="0" presId="urn:microsoft.com/office/officeart/2005/8/layout/hProcess9"/>
    <dgm:cxn modelId="{83C79E45-C25D-4E86-8DDE-96B7D7041F54}" type="presParOf" srcId="{87542AA7-706F-4DBA-90EC-73DC46B11681}" destId="{2C795EEE-D50C-4225-9D33-4E4D36CF5D75}" srcOrd="2" destOrd="0" presId="urn:microsoft.com/office/officeart/2005/8/layout/hProcess9"/>
    <dgm:cxn modelId="{E801362A-2E91-4F6B-90FC-3CA8D65261E8}" type="presParOf" srcId="{87542AA7-706F-4DBA-90EC-73DC46B11681}" destId="{00B045F6-008F-4746-8568-4E260D1882E4}" srcOrd="3" destOrd="0" presId="urn:microsoft.com/office/officeart/2005/8/layout/hProcess9"/>
    <dgm:cxn modelId="{C19DF3BF-018A-4E16-B651-08C02F27A119}" type="presParOf" srcId="{87542AA7-706F-4DBA-90EC-73DC46B11681}" destId="{E13353F1-289C-44C8-BEEA-B32E9818F51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39C6E9-F4FA-44EE-B28D-1993EC1C075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BC6286-462A-4E35-A846-C20E6323519C}">
      <dgm:prSet phldrT="[Text]"/>
      <dgm:spPr/>
      <dgm:t>
        <a:bodyPr/>
        <a:lstStyle/>
        <a:p>
          <a:r>
            <a:rPr lang="en-US" dirty="0"/>
            <a:t>Create a Case</a:t>
          </a:r>
        </a:p>
      </dgm:t>
    </dgm:pt>
    <dgm:pt modelId="{1CD3673D-E790-4BE6-8565-D9FDC2B1F325}" type="parTrans" cxnId="{5BE42667-0F67-4988-ABE4-BC3F62AC3F54}">
      <dgm:prSet/>
      <dgm:spPr/>
      <dgm:t>
        <a:bodyPr/>
        <a:lstStyle/>
        <a:p>
          <a:endParaRPr lang="en-US"/>
        </a:p>
      </dgm:t>
    </dgm:pt>
    <dgm:pt modelId="{C565D8CA-F76B-44D0-BD33-9A6342DFBF7C}" type="sibTrans" cxnId="{5BE42667-0F67-4988-ABE4-BC3F62AC3F54}">
      <dgm:prSet/>
      <dgm:spPr/>
      <dgm:t>
        <a:bodyPr/>
        <a:lstStyle/>
        <a:p>
          <a:endParaRPr lang="en-US"/>
        </a:p>
      </dgm:t>
    </dgm:pt>
    <dgm:pt modelId="{67C7712E-5A6F-4796-B975-24ED75FC0A30}">
      <dgm:prSet phldrT="[Text]"/>
      <dgm:spPr/>
      <dgm:t>
        <a:bodyPr/>
        <a:lstStyle/>
        <a:p>
          <a:r>
            <a:rPr lang="en-US" dirty="0"/>
            <a:t>Get a License Key</a:t>
          </a:r>
        </a:p>
      </dgm:t>
    </dgm:pt>
    <dgm:pt modelId="{F9BA2E2A-9B8F-4910-BF8F-04C53C8F4883}" type="parTrans" cxnId="{71F552BA-8599-4046-84C4-744F1C14E45E}">
      <dgm:prSet/>
      <dgm:spPr/>
      <dgm:t>
        <a:bodyPr/>
        <a:lstStyle/>
        <a:p>
          <a:endParaRPr lang="en-US"/>
        </a:p>
      </dgm:t>
    </dgm:pt>
    <dgm:pt modelId="{C11C1C74-D761-476F-BBD0-C759AFA32F9D}" type="sibTrans" cxnId="{71F552BA-8599-4046-84C4-744F1C14E45E}">
      <dgm:prSet/>
      <dgm:spPr/>
      <dgm:t>
        <a:bodyPr/>
        <a:lstStyle/>
        <a:p>
          <a:endParaRPr lang="en-US"/>
        </a:p>
      </dgm:t>
    </dgm:pt>
    <dgm:pt modelId="{6D6CBDF9-3197-4CCB-9D87-1A48971559F0}">
      <dgm:prSet phldrT="[Text]"/>
      <dgm:spPr/>
      <dgm:t>
        <a:bodyPr/>
        <a:lstStyle/>
        <a:p>
          <a:r>
            <a:rPr lang="en-US" dirty="0"/>
            <a:t>Get Tyler Deploy Instructions/API Key</a:t>
          </a:r>
        </a:p>
      </dgm:t>
    </dgm:pt>
    <dgm:pt modelId="{0531D076-DB1E-4E54-B31D-418C1880F08F}" type="parTrans" cxnId="{7FEB7155-B3CA-4DE2-A042-2465EAED689D}">
      <dgm:prSet/>
      <dgm:spPr/>
      <dgm:t>
        <a:bodyPr/>
        <a:lstStyle/>
        <a:p>
          <a:endParaRPr lang="en-US"/>
        </a:p>
      </dgm:t>
    </dgm:pt>
    <dgm:pt modelId="{3A7618CB-7595-43EF-962F-0556779E3E1B}" type="sibTrans" cxnId="{7FEB7155-B3CA-4DE2-A042-2465EAED689D}">
      <dgm:prSet/>
      <dgm:spPr/>
      <dgm:t>
        <a:bodyPr/>
        <a:lstStyle/>
        <a:p>
          <a:endParaRPr lang="en-US"/>
        </a:p>
      </dgm:t>
    </dgm:pt>
    <dgm:pt modelId="{AF7A9B5B-2D78-4C0D-9512-138C66AFFC4B}" type="pres">
      <dgm:prSet presAssocID="{8139C6E9-F4FA-44EE-B28D-1993EC1C0753}" presName="linear" presStyleCnt="0">
        <dgm:presLayoutVars>
          <dgm:dir/>
          <dgm:animLvl val="lvl"/>
          <dgm:resizeHandles val="exact"/>
        </dgm:presLayoutVars>
      </dgm:prSet>
      <dgm:spPr/>
    </dgm:pt>
    <dgm:pt modelId="{8C3D7AA6-B842-4339-8CE8-846411B41130}" type="pres">
      <dgm:prSet presAssocID="{A6BC6286-462A-4E35-A846-C20E6323519C}" presName="parentLin" presStyleCnt="0"/>
      <dgm:spPr/>
    </dgm:pt>
    <dgm:pt modelId="{25FB8748-8FC3-4917-8B8A-64212FE16A47}" type="pres">
      <dgm:prSet presAssocID="{A6BC6286-462A-4E35-A846-C20E6323519C}" presName="parentLeftMargin" presStyleLbl="node1" presStyleIdx="0" presStyleCnt="3"/>
      <dgm:spPr/>
    </dgm:pt>
    <dgm:pt modelId="{377FD008-D105-4E33-B935-115F824337EE}" type="pres">
      <dgm:prSet presAssocID="{A6BC6286-462A-4E35-A846-C20E6323519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C5A6CC-5EFD-430B-ADED-B5CDC7D4BEE3}" type="pres">
      <dgm:prSet presAssocID="{A6BC6286-462A-4E35-A846-C20E6323519C}" presName="negativeSpace" presStyleCnt="0"/>
      <dgm:spPr/>
    </dgm:pt>
    <dgm:pt modelId="{A30661F2-EAC0-4D47-93DB-5D297C5B5047}" type="pres">
      <dgm:prSet presAssocID="{A6BC6286-462A-4E35-A846-C20E6323519C}" presName="childText" presStyleLbl="conFgAcc1" presStyleIdx="0" presStyleCnt="3">
        <dgm:presLayoutVars>
          <dgm:bulletEnabled val="1"/>
        </dgm:presLayoutVars>
      </dgm:prSet>
      <dgm:spPr/>
    </dgm:pt>
    <dgm:pt modelId="{16856354-4307-4CC3-B837-A3C9A62D4049}" type="pres">
      <dgm:prSet presAssocID="{C565D8CA-F76B-44D0-BD33-9A6342DFBF7C}" presName="spaceBetweenRectangles" presStyleCnt="0"/>
      <dgm:spPr/>
    </dgm:pt>
    <dgm:pt modelId="{202B1938-19BB-4A0E-A42D-7362ED7066FA}" type="pres">
      <dgm:prSet presAssocID="{67C7712E-5A6F-4796-B975-24ED75FC0A30}" presName="parentLin" presStyleCnt="0"/>
      <dgm:spPr/>
    </dgm:pt>
    <dgm:pt modelId="{7BDD7DD8-0311-4A1D-862E-50B0E9A24CD7}" type="pres">
      <dgm:prSet presAssocID="{67C7712E-5A6F-4796-B975-24ED75FC0A30}" presName="parentLeftMargin" presStyleLbl="node1" presStyleIdx="0" presStyleCnt="3"/>
      <dgm:spPr/>
    </dgm:pt>
    <dgm:pt modelId="{FB609016-377B-414A-9232-9EC02C224B70}" type="pres">
      <dgm:prSet presAssocID="{67C7712E-5A6F-4796-B975-24ED75FC0A3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DECEC8C-393E-4DD7-A2AC-E3A3741483CC}" type="pres">
      <dgm:prSet presAssocID="{67C7712E-5A6F-4796-B975-24ED75FC0A30}" presName="negativeSpace" presStyleCnt="0"/>
      <dgm:spPr/>
    </dgm:pt>
    <dgm:pt modelId="{AB44EAE6-FB32-4D69-BD07-71DEC73A108D}" type="pres">
      <dgm:prSet presAssocID="{67C7712E-5A6F-4796-B975-24ED75FC0A30}" presName="childText" presStyleLbl="conFgAcc1" presStyleIdx="1" presStyleCnt="3">
        <dgm:presLayoutVars>
          <dgm:bulletEnabled val="1"/>
        </dgm:presLayoutVars>
      </dgm:prSet>
      <dgm:spPr/>
    </dgm:pt>
    <dgm:pt modelId="{258E56D6-6320-488E-AEC9-B6C7CB2FD7D8}" type="pres">
      <dgm:prSet presAssocID="{C11C1C74-D761-476F-BBD0-C759AFA32F9D}" presName="spaceBetweenRectangles" presStyleCnt="0"/>
      <dgm:spPr/>
    </dgm:pt>
    <dgm:pt modelId="{5507BD9F-AA0B-4A10-AB61-4F1B40F665FD}" type="pres">
      <dgm:prSet presAssocID="{6D6CBDF9-3197-4CCB-9D87-1A48971559F0}" presName="parentLin" presStyleCnt="0"/>
      <dgm:spPr/>
    </dgm:pt>
    <dgm:pt modelId="{EC3C943D-17EB-43DE-A079-F3BCA9C5BF92}" type="pres">
      <dgm:prSet presAssocID="{6D6CBDF9-3197-4CCB-9D87-1A48971559F0}" presName="parentLeftMargin" presStyleLbl="node1" presStyleIdx="1" presStyleCnt="3"/>
      <dgm:spPr/>
    </dgm:pt>
    <dgm:pt modelId="{50BD9A2F-D97B-4D22-9411-E81B37179D89}" type="pres">
      <dgm:prSet presAssocID="{6D6CBDF9-3197-4CCB-9D87-1A48971559F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6CC213A-8027-4596-851D-3E43719DF6CA}" type="pres">
      <dgm:prSet presAssocID="{6D6CBDF9-3197-4CCB-9D87-1A48971559F0}" presName="negativeSpace" presStyleCnt="0"/>
      <dgm:spPr/>
    </dgm:pt>
    <dgm:pt modelId="{78190EE2-35EE-44CB-B902-2B4C2783A142}" type="pres">
      <dgm:prSet presAssocID="{6D6CBDF9-3197-4CCB-9D87-1A48971559F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CCD7C45-CEA0-4CF4-971F-94392E239749}" type="presOf" srcId="{6D6CBDF9-3197-4CCB-9D87-1A48971559F0}" destId="{50BD9A2F-D97B-4D22-9411-E81B37179D89}" srcOrd="1" destOrd="0" presId="urn:microsoft.com/office/officeart/2005/8/layout/list1"/>
    <dgm:cxn modelId="{5BE42667-0F67-4988-ABE4-BC3F62AC3F54}" srcId="{8139C6E9-F4FA-44EE-B28D-1993EC1C0753}" destId="{A6BC6286-462A-4E35-A846-C20E6323519C}" srcOrd="0" destOrd="0" parTransId="{1CD3673D-E790-4BE6-8565-D9FDC2B1F325}" sibTransId="{C565D8CA-F76B-44D0-BD33-9A6342DFBF7C}"/>
    <dgm:cxn modelId="{58DE914A-4D10-4FD1-84A6-E97C0C3BC9A4}" type="presOf" srcId="{67C7712E-5A6F-4796-B975-24ED75FC0A30}" destId="{7BDD7DD8-0311-4A1D-862E-50B0E9A24CD7}" srcOrd="0" destOrd="0" presId="urn:microsoft.com/office/officeart/2005/8/layout/list1"/>
    <dgm:cxn modelId="{7FEB7155-B3CA-4DE2-A042-2465EAED689D}" srcId="{8139C6E9-F4FA-44EE-B28D-1993EC1C0753}" destId="{6D6CBDF9-3197-4CCB-9D87-1A48971559F0}" srcOrd="2" destOrd="0" parTransId="{0531D076-DB1E-4E54-B31D-418C1880F08F}" sibTransId="{3A7618CB-7595-43EF-962F-0556779E3E1B}"/>
    <dgm:cxn modelId="{6E3EF57F-B875-4F3A-98A5-2323557CFAA6}" type="presOf" srcId="{6D6CBDF9-3197-4CCB-9D87-1A48971559F0}" destId="{EC3C943D-17EB-43DE-A079-F3BCA9C5BF92}" srcOrd="0" destOrd="0" presId="urn:microsoft.com/office/officeart/2005/8/layout/list1"/>
    <dgm:cxn modelId="{CB728B9D-8086-4126-9728-164F674A9AFE}" type="presOf" srcId="{A6BC6286-462A-4E35-A846-C20E6323519C}" destId="{377FD008-D105-4E33-B935-115F824337EE}" srcOrd="1" destOrd="0" presId="urn:microsoft.com/office/officeart/2005/8/layout/list1"/>
    <dgm:cxn modelId="{71F552BA-8599-4046-84C4-744F1C14E45E}" srcId="{8139C6E9-F4FA-44EE-B28D-1993EC1C0753}" destId="{67C7712E-5A6F-4796-B975-24ED75FC0A30}" srcOrd="1" destOrd="0" parTransId="{F9BA2E2A-9B8F-4910-BF8F-04C53C8F4883}" sibTransId="{C11C1C74-D761-476F-BBD0-C759AFA32F9D}"/>
    <dgm:cxn modelId="{D4F288D0-675A-4C45-80A1-8E81EBB380A5}" type="presOf" srcId="{67C7712E-5A6F-4796-B975-24ED75FC0A30}" destId="{FB609016-377B-414A-9232-9EC02C224B70}" srcOrd="1" destOrd="0" presId="urn:microsoft.com/office/officeart/2005/8/layout/list1"/>
    <dgm:cxn modelId="{A40209E9-5A92-4365-8D04-753C09C80F03}" type="presOf" srcId="{8139C6E9-F4FA-44EE-B28D-1993EC1C0753}" destId="{AF7A9B5B-2D78-4C0D-9512-138C66AFFC4B}" srcOrd="0" destOrd="0" presId="urn:microsoft.com/office/officeart/2005/8/layout/list1"/>
    <dgm:cxn modelId="{353872FB-B9A7-4F3C-96A3-CF9BE7D88879}" type="presOf" srcId="{A6BC6286-462A-4E35-A846-C20E6323519C}" destId="{25FB8748-8FC3-4917-8B8A-64212FE16A47}" srcOrd="0" destOrd="0" presId="urn:microsoft.com/office/officeart/2005/8/layout/list1"/>
    <dgm:cxn modelId="{6DF0C488-4BC6-40E9-B103-BC92508FD123}" type="presParOf" srcId="{AF7A9B5B-2D78-4C0D-9512-138C66AFFC4B}" destId="{8C3D7AA6-B842-4339-8CE8-846411B41130}" srcOrd="0" destOrd="0" presId="urn:microsoft.com/office/officeart/2005/8/layout/list1"/>
    <dgm:cxn modelId="{B34FF185-74AD-4054-8C09-03928F4ADD85}" type="presParOf" srcId="{8C3D7AA6-B842-4339-8CE8-846411B41130}" destId="{25FB8748-8FC3-4917-8B8A-64212FE16A47}" srcOrd="0" destOrd="0" presId="urn:microsoft.com/office/officeart/2005/8/layout/list1"/>
    <dgm:cxn modelId="{71B3CF23-6D27-4A06-A866-93914DABE1A0}" type="presParOf" srcId="{8C3D7AA6-B842-4339-8CE8-846411B41130}" destId="{377FD008-D105-4E33-B935-115F824337EE}" srcOrd="1" destOrd="0" presId="urn:microsoft.com/office/officeart/2005/8/layout/list1"/>
    <dgm:cxn modelId="{C7AF2A0A-620F-4ED3-9A52-61E7497E970F}" type="presParOf" srcId="{AF7A9B5B-2D78-4C0D-9512-138C66AFFC4B}" destId="{C3C5A6CC-5EFD-430B-ADED-B5CDC7D4BEE3}" srcOrd="1" destOrd="0" presId="urn:microsoft.com/office/officeart/2005/8/layout/list1"/>
    <dgm:cxn modelId="{503209A4-7FD1-42C0-9B4F-1C01832FAF58}" type="presParOf" srcId="{AF7A9B5B-2D78-4C0D-9512-138C66AFFC4B}" destId="{A30661F2-EAC0-4D47-93DB-5D297C5B5047}" srcOrd="2" destOrd="0" presId="urn:microsoft.com/office/officeart/2005/8/layout/list1"/>
    <dgm:cxn modelId="{E551D7F0-1E17-44D5-A81E-FA4250E90830}" type="presParOf" srcId="{AF7A9B5B-2D78-4C0D-9512-138C66AFFC4B}" destId="{16856354-4307-4CC3-B837-A3C9A62D4049}" srcOrd="3" destOrd="0" presId="urn:microsoft.com/office/officeart/2005/8/layout/list1"/>
    <dgm:cxn modelId="{DE70E3CC-B210-4AF4-B073-B49068FE12C3}" type="presParOf" srcId="{AF7A9B5B-2D78-4C0D-9512-138C66AFFC4B}" destId="{202B1938-19BB-4A0E-A42D-7362ED7066FA}" srcOrd="4" destOrd="0" presId="urn:microsoft.com/office/officeart/2005/8/layout/list1"/>
    <dgm:cxn modelId="{BCA54A31-F138-492E-9100-899105B82506}" type="presParOf" srcId="{202B1938-19BB-4A0E-A42D-7362ED7066FA}" destId="{7BDD7DD8-0311-4A1D-862E-50B0E9A24CD7}" srcOrd="0" destOrd="0" presId="urn:microsoft.com/office/officeart/2005/8/layout/list1"/>
    <dgm:cxn modelId="{C329A340-F702-4530-A6B1-3D7ECA6FB0BF}" type="presParOf" srcId="{202B1938-19BB-4A0E-A42D-7362ED7066FA}" destId="{FB609016-377B-414A-9232-9EC02C224B70}" srcOrd="1" destOrd="0" presId="urn:microsoft.com/office/officeart/2005/8/layout/list1"/>
    <dgm:cxn modelId="{8868D55D-8BF6-4F30-99FA-E8DCE04EE65B}" type="presParOf" srcId="{AF7A9B5B-2D78-4C0D-9512-138C66AFFC4B}" destId="{FDECEC8C-393E-4DD7-A2AC-E3A3741483CC}" srcOrd="5" destOrd="0" presId="urn:microsoft.com/office/officeart/2005/8/layout/list1"/>
    <dgm:cxn modelId="{7CFE178F-51C2-4D61-A6EE-600593FDFC1F}" type="presParOf" srcId="{AF7A9B5B-2D78-4C0D-9512-138C66AFFC4B}" destId="{AB44EAE6-FB32-4D69-BD07-71DEC73A108D}" srcOrd="6" destOrd="0" presId="urn:microsoft.com/office/officeart/2005/8/layout/list1"/>
    <dgm:cxn modelId="{33018BE6-F088-46AD-8075-0B038BF8075A}" type="presParOf" srcId="{AF7A9B5B-2D78-4C0D-9512-138C66AFFC4B}" destId="{258E56D6-6320-488E-AEC9-B6C7CB2FD7D8}" srcOrd="7" destOrd="0" presId="urn:microsoft.com/office/officeart/2005/8/layout/list1"/>
    <dgm:cxn modelId="{5BC557A7-0E24-4FF9-994E-9BEA0340FC29}" type="presParOf" srcId="{AF7A9B5B-2D78-4C0D-9512-138C66AFFC4B}" destId="{5507BD9F-AA0B-4A10-AB61-4F1B40F665FD}" srcOrd="8" destOrd="0" presId="urn:microsoft.com/office/officeart/2005/8/layout/list1"/>
    <dgm:cxn modelId="{3E55B400-7A3E-4D22-85C4-9059ACC7B320}" type="presParOf" srcId="{5507BD9F-AA0B-4A10-AB61-4F1B40F665FD}" destId="{EC3C943D-17EB-43DE-A079-F3BCA9C5BF92}" srcOrd="0" destOrd="0" presId="urn:microsoft.com/office/officeart/2005/8/layout/list1"/>
    <dgm:cxn modelId="{ED446071-B340-4A05-A7AD-33A66C34D0E3}" type="presParOf" srcId="{5507BD9F-AA0B-4A10-AB61-4F1B40F665FD}" destId="{50BD9A2F-D97B-4D22-9411-E81B37179D89}" srcOrd="1" destOrd="0" presId="urn:microsoft.com/office/officeart/2005/8/layout/list1"/>
    <dgm:cxn modelId="{51825649-38EF-484C-A045-EB37695A1E97}" type="presParOf" srcId="{AF7A9B5B-2D78-4C0D-9512-138C66AFFC4B}" destId="{06CC213A-8027-4596-851D-3E43719DF6CA}" srcOrd="9" destOrd="0" presId="urn:microsoft.com/office/officeart/2005/8/layout/list1"/>
    <dgm:cxn modelId="{AC77B48F-DC71-4510-9C34-60480EADBB78}" type="presParOf" srcId="{AF7A9B5B-2D78-4C0D-9512-138C66AFFC4B}" destId="{78190EE2-35EE-44CB-B902-2B4C2783A14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39C6E9-F4FA-44EE-B28D-1993EC1C075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BC6286-462A-4E35-A846-C20E6323519C}">
      <dgm:prSet phldrT="[Text]"/>
      <dgm:spPr/>
      <dgm:t>
        <a:bodyPr/>
        <a:lstStyle/>
        <a:p>
          <a:r>
            <a:rPr lang="en-US"/>
            <a:t>Apply Tyler Deploy Patch Over 2019.1</a:t>
          </a:r>
          <a:endParaRPr lang="en-US" dirty="0"/>
        </a:p>
      </dgm:t>
    </dgm:pt>
    <dgm:pt modelId="{1CD3673D-E790-4BE6-8565-D9FDC2B1F325}" type="parTrans" cxnId="{5BE42667-0F67-4988-ABE4-BC3F62AC3F54}">
      <dgm:prSet/>
      <dgm:spPr/>
      <dgm:t>
        <a:bodyPr/>
        <a:lstStyle/>
        <a:p>
          <a:endParaRPr lang="en-US"/>
        </a:p>
      </dgm:t>
    </dgm:pt>
    <dgm:pt modelId="{C565D8CA-F76B-44D0-BD33-9A6342DFBF7C}" type="sibTrans" cxnId="{5BE42667-0F67-4988-ABE4-BC3F62AC3F54}">
      <dgm:prSet/>
      <dgm:spPr/>
      <dgm:t>
        <a:bodyPr/>
        <a:lstStyle/>
        <a:p>
          <a:endParaRPr lang="en-US"/>
        </a:p>
      </dgm:t>
    </dgm:pt>
    <dgm:pt modelId="{AF7A9B5B-2D78-4C0D-9512-138C66AFFC4B}" type="pres">
      <dgm:prSet presAssocID="{8139C6E9-F4FA-44EE-B28D-1993EC1C0753}" presName="linear" presStyleCnt="0">
        <dgm:presLayoutVars>
          <dgm:dir/>
          <dgm:animLvl val="lvl"/>
          <dgm:resizeHandles val="exact"/>
        </dgm:presLayoutVars>
      </dgm:prSet>
      <dgm:spPr/>
    </dgm:pt>
    <dgm:pt modelId="{8C3D7AA6-B842-4339-8CE8-846411B41130}" type="pres">
      <dgm:prSet presAssocID="{A6BC6286-462A-4E35-A846-C20E6323519C}" presName="parentLin" presStyleCnt="0"/>
      <dgm:spPr/>
    </dgm:pt>
    <dgm:pt modelId="{25FB8748-8FC3-4917-8B8A-64212FE16A47}" type="pres">
      <dgm:prSet presAssocID="{A6BC6286-462A-4E35-A846-C20E6323519C}" presName="parentLeftMargin" presStyleLbl="node1" presStyleIdx="0" presStyleCnt="1"/>
      <dgm:spPr/>
    </dgm:pt>
    <dgm:pt modelId="{377FD008-D105-4E33-B935-115F824337EE}" type="pres">
      <dgm:prSet presAssocID="{A6BC6286-462A-4E35-A846-C20E6323519C}" presName="parentText" presStyleLbl="node1" presStyleIdx="0" presStyleCnt="1" custLinFactNeighborX="-2652" custLinFactNeighborY="-4446">
        <dgm:presLayoutVars>
          <dgm:chMax val="0"/>
          <dgm:bulletEnabled val="1"/>
        </dgm:presLayoutVars>
      </dgm:prSet>
      <dgm:spPr/>
    </dgm:pt>
    <dgm:pt modelId="{C3C5A6CC-5EFD-430B-ADED-B5CDC7D4BEE3}" type="pres">
      <dgm:prSet presAssocID="{A6BC6286-462A-4E35-A846-C20E6323519C}" presName="negativeSpace" presStyleCnt="0"/>
      <dgm:spPr/>
    </dgm:pt>
    <dgm:pt modelId="{A30661F2-EAC0-4D47-93DB-5D297C5B5047}" type="pres">
      <dgm:prSet presAssocID="{A6BC6286-462A-4E35-A846-C20E6323519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BE42667-0F67-4988-ABE4-BC3F62AC3F54}" srcId="{8139C6E9-F4FA-44EE-B28D-1993EC1C0753}" destId="{A6BC6286-462A-4E35-A846-C20E6323519C}" srcOrd="0" destOrd="0" parTransId="{1CD3673D-E790-4BE6-8565-D9FDC2B1F325}" sibTransId="{C565D8CA-F76B-44D0-BD33-9A6342DFBF7C}"/>
    <dgm:cxn modelId="{CB728B9D-8086-4126-9728-164F674A9AFE}" type="presOf" srcId="{A6BC6286-462A-4E35-A846-C20E6323519C}" destId="{377FD008-D105-4E33-B935-115F824337EE}" srcOrd="1" destOrd="0" presId="urn:microsoft.com/office/officeart/2005/8/layout/list1"/>
    <dgm:cxn modelId="{A40209E9-5A92-4365-8D04-753C09C80F03}" type="presOf" srcId="{8139C6E9-F4FA-44EE-B28D-1993EC1C0753}" destId="{AF7A9B5B-2D78-4C0D-9512-138C66AFFC4B}" srcOrd="0" destOrd="0" presId="urn:microsoft.com/office/officeart/2005/8/layout/list1"/>
    <dgm:cxn modelId="{353872FB-B9A7-4F3C-96A3-CF9BE7D88879}" type="presOf" srcId="{A6BC6286-462A-4E35-A846-C20E6323519C}" destId="{25FB8748-8FC3-4917-8B8A-64212FE16A47}" srcOrd="0" destOrd="0" presId="urn:microsoft.com/office/officeart/2005/8/layout/list1"/>
    <dgm:cxn modelId="{6DF0C488-4BC6-40E9-B103-BC92508FD123}" type="presParOf" srcId="{AF7A9B5B-2D78-4C0D-9512-138C66AFFC4B}" destId="{8C3D7AA6-B842-4339-8CE8-846411B41130}" srcOrd="0" destOrd="0" presId="urn:microsoft.com/office/officeart/2005/8/layout/list1"/>
    <dgm:cxn modelId="{B34FF185-74AD-4054-8C09-03928F4ADD85}" type="presParOf" srcId="{8C3D7AA6-B842-4339-8CE8-846411B41130}" destId="{25FB8748-8FC3-4917-8B8A-64212FE16A47}" srcOrd="0" destOrd="0" presId="urn:microsoft.com/office/officeart/2005/8/layout/list1"/>
    <dgm:cxn modelId="{71B3CF23-6D27-4A06-A866-93914DABE1A0}" type="presParOf" srcId="{8C3D7AA6-B842-4339-8CE8-846411B41130}" destId="{377FD008-D105-4E33-B935-115F824337EE}" srcOrd="1" destOrd="0" presId="urn:microsoft.com/office/officeart/2005/8/layout/list1"/>
    <dgm:cxn modelId="{C7AF2A0A-620F-4ED3-9A52-61E7497E970F}" type="presParOf" srcId="{AF7A9B5B-2D78-4C0D-9512-138C66AFFC4B}" destId="{C3C5A6CC-5EFD-430B-ADED-B5CDC7D4BEE3}" srcOrd="1" destOrd="0" presId="urn:microsoft.com/office/officeart/2005/8/layout/list1"/>
    <dgm:cxn modelId="{503209A4-7FD1-42C0-9B4F-1C01832FAF58}" type="presParOf" srcId="{AF7A9B5B-2D78-4C0D-9512-138C66AFFC4B}" destId="{A30661F2-EAC0-4D47-93DB-5D297C5B504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5BA0C-BC43-4389-A7B3-3ABEA7B0631A}">
      <dsp:nvSpPr>
        <dsp:cNvPr id="0" name=""/>
        <dsp:cNvSpPr/>
      </dsp:nvSpPr>
      <dsp:spPr>
        <a:xfrm>
          <a:off x="611256" y="0"/>
          <a:ext cx="6927573" cy="488320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39B37-DB34-44CE-A90D-AA627A04F786}">
      <dsp:nvSpPr>
        <dsp:cNvPr id="0" name=""/>
        <dsp:cNvSpPr/>
      </dsp:nvSpPr>
      <dsp:spPr>
        <a:xfrm>
          <a:off x="696" y="1464961"/>
          <a:ext cx="2607987" cy="1953282"/>
        </a:xfrm>
        <a:prstGeom prst="roundRect">
          <a:avLst/>
        </a:prstGeom>
        <a:solidFill>
          <a:schemeClr val="accent4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Up to 2017.1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Quarterly Upgrades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Tough to Hotfix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Big Upgrades</a:t>
          </a:r>
        </a:p>
      </dsp:txBody>
      <dsp:txXfrm>
        <a:off x="96047" y="1560312"/>
        <a:ext cx="2417285" cy="1762580"/>
      </dsp:txXfrm>
    </dsp:sp>
    <dsp:sp modelId="{2C795EEE-D50C-4225-9D33-4E4D36CF5D75}">
      <dsp:nvSpPr>
        <dsp:cNvPr id="0" name=""/>
        <dsp:cNvSpPr/>
      </dsp:nvSpPr>
      <dsp:spPr>
        <a:xfrm>
          <a:off x="2771049" y="1464961"/>
          <a:ext cx="2607987" cy="1953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2017.1 and 2018.1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Introduced the MIU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Bi-Weekly Patching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1 Big Upgrade Per Year</a:t>
          </a:r>
        </a:p>
      </dsp:txBody>
      <dsp:txXfrm>
        <a:off x="2866400" y="1560312"/>
        <a:ext cx="2417285" cy="1762580"/>
      </dsp:txXfrm>
    </dsp:sp>
    <dsp:sp modelId="{E13353F1-289C-44C8-BEEA-B32E9818F51A}">
      <dsp:nvSpPr>
        <dsp:cNvPr id="0" name=""/>
        <dsp:cNvSpPr/>
      </dsp:nvSpPr>
      <dsp:spPr>
        <a:xfrm>
          <a:off x="5541401" y="1464961"/>
          <a:ext cx="2607987" cy="1953282"/>
        </a:xfrm>
        <a:prstGeom prst="roundRect">
          <a:avLst/>
        </a:prstGeom>
        <a:solidFill>
          <a:srgbClr val="00B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2019.1 Onward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Uses Tyler Deploy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Bi-Weekly Patching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Upgrades are Patches</a:t>
          </a:r>
        </a:p>
      </dsp:txBody>
      <dsp:txXfrm>
        <a:off x="5636752" y="1560312"/>
        <a:ext cx="2417285" cy="1762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661F2-EAC0-4D47-93DB-5D297C5B5047}">
      <dsp:nvSpPr>
        <dsp:cNvPr id="0" name=""/>
        <dsp:cNvSpPr/>
      </dsp:nvSpPr>
      <dsp:spPr>
        <a:xfrm>
          <a:off x="0" y="1070979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FD008-D105-4E33-B935-115F824337EE}">
      <dsp:nvSpPr>
        <dsp:cNvPr id="0" name=""/>
        <dsp:cNvSpPr/>
      </dsp:nvSpPr>
      <dsp:spPr>
        <a:xfrm>
          <a:off x="304800" y="790539"/>
          <a:ext cx="426720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Create a Case</a:t>
          </a:r>
        </a:p>
      </dsp:txBody>
      <dsp:txXfrm>
        <a:off x="332180" y="817919"/>
        <a:ext cx="4212440" cy="506120"/>
      </dsp:txXfrm>
    </dsp:sp>
    <dsp:sp modelId="{AB44EAE6-FB32-4D69-BD07-71DEC73A108D}">
      <dsp:nvSpPr>
        <dsp:cNvPr id="0" name=""/>
        <dsp:cNvSpPr/>
      </dsp:nvSpPr>
      <dsp:spPr>
        <a:xfrm>
          <a:off x="0" y="1932820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09016-377B-414A-9232-9EC02C224B70}">
      <dsp:nvSpPr>
        <dsp:cNvPr id="0" name=""/>
        <dsp:cNvSpPr/>
      </dsp:nvSpPr>
      <dsp:spPr>
        <a:xfrm>
          <a:off x="304800" y="1652379"/>
          <a:ext cx="426720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Get a License Key</a:t>
          </a:r>
        </a:p>
      </dsp:txBody>
      <dsp:txXfrm>
        <a:off x="332180" y="1679759"/>
        <a:ext cx="4212440" cy="506120"/>
      </dsp:txXfrm>
    </dsp:sp>
    <dsp:sp modelId="{78190EE2-35EE-44CB-B902-2B4C2783A142}">
      <dsp:nvSpPr>
        <dsp:cNvPr id="0" name=""/>
        <dsp:cNvSpPr/>
      </dsp:nvSpPr>
      <dsp:spPr>
        <a:xfrm>
          <a:off x="0" y="2794660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D9A2F-D97B-4D22-9411-E81B37179D89}">
      <dsp:nvSpPr>
        <dsp:cNvPr id="0" name=""/>
        <dsp:cNvSpPr/>
      </dsp:nvSpPr>
      <dsp:spPr>
        <a:xfrm>
          <a:off x="304800" y="2514219"/>
          <a:ext cx="426720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Get Tyler Deploy Instructions/API Key</a:t>
          </a:r>
        </a:p>
      </dsp:txBody>
      <dsp:txXfrm>
        <a:off x="332180" y="2541599"/>
        <a:ext cx="4212440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661F2-EAC0-4D47-93DB-5D297C5B5047}">
      <dsp:nvSpPr>
        <dsp:cNvPr id="0" name=""/>
        <dsp:cNvSpPr/>
      </dsp:nvSpPr>
      <dsp:spPr>
        <a:xfrm>
          <a:off x="0" y="1960180"/>
          <a:ext cx="626827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FD008-D105-4E33-B935-115F824337EE}">
      <dsp:nvSpPr>
        <dsp:cNvPr id="0" name=""/>
        <dsp:cNvSpPr/>
      </dsp:nvSpPr>
      <dsp:spPr>
        <a:xfrm>
          <a:off x="305102" y="1654803"/>
          <a:ext cx="4387794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848" tIns="0" rIns="16584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Apply Tyler Deploy Patch Over 2019.1</a:t>
          </a:r>
          <a:endParaRPr lang="en-US" sz="1900" kern="1200" dirty="0"/>
        </a:p>
      </dsp:txBody>
      <dsp:txXfrm>
        <a:off x="332482" y="1682183"/>
        <a:ext cx="4333034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idx="1"/>
          </p:nvPr>
        </p:nvSpPr>
        <p:spPr>
          <a:xfrm>
            <a:off x="5406887" y="8790182"/>
            <a:ext cx="1290501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r">
              <a:defRPr kumimoji="0" lang="en-US" sz="70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/>
                <a:cs typeface="Tahoma"/>
              </a:defRPr>
            </a:lvl1pPr>
          </a:lstStyle>
          <a:p>
            <a:pPr>
              <a:spcBef>
                <a:spcPct val="0"/>
              </a:spcBef>
            </a:pPr>
            <a:fld id="{966DCF9E-CFF4-0F45-B279-736830E18107}" type="datetime4">
              <a:rPr lang="en-US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April 13, 2020</a:t>
            </a:fld>
            <a:endParaRPr lang="en-US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159030" y="8790182"/>
            <a:ext cx="797519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defRPr kumimoji="0" lang="en-US" sz="70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ahoma"/>
                <a:cs typeface="Tahoma"/>
              </a:defRPr>
            </a:lvl1pPr>
          </a:lstStyle>
          <a:p>
            <a:pPr>
              <a:spcBef>
                <a:spcPct val="0"/>
              </a:spcBef>
            </a:pPr>
            <a:fld id="{9D1FE447-DA53-4191-97C8-F522C13BDE27}" type="slidenum">
              <a:rPr lang="uk-UA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‹#›</a:t>
            </a:fld>
            <a:endParaRPr lang="uk-UA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gray">
          <a:xfrm>
            <a:off x="2572310" y="8790182"/>
            <a:ext cx="1713391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© Tyler Technologies 2020</a:t>
            </a:r>
          </a:p>
        </p:txBody>
      </p:sp>
    </p:spTree>
    <p:extLst>
      <p:ext uri="{BB962C8B-B14F-4D97-AF65-F5344CB8AC3E}">
        <p14:creationId xmlns:p14="http://schemas.microsoft.com/office/powerpoint/2010/main" val="214336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78DF6A-BD87-B248-A2BA-63814527329F}"/>
              </a:ext>
            </a:extLst>
          </p:cNvPr>
          <p:cNvSpPr/>
          <p:nvPr/>
        </p:nvSpPr>
        <p:spPr>
          <a:xfrm>
            <a:off x="0" y="3343275"/>
            <a:ext cx="6858000" cy="15087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06887" y="8790182"/>
            <a:ext cx="1290501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r">
              <a:defRPr kumimoji="0" lang="en-US" sz="700" b="0" i="0" u="none" strike="noStrike" cap="none" spc="0" normalizeH="0" baseline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0"/>
              </a:spcBef>
            </a:pPr>
            <a:fld id="{966DCF9E-CFF4-0F45-B279-736830E18107}" type="datetime4">
              <a:rPr lang="en-US" smtClean="0"/>
              <a:pPr>
                <a:spcBef>
                  <a:spcPct val="0"/>
                </a:spcBef>
              </a:pPr>
              <a:t>April 13, 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355300"/>
            <a:ext cx="4760373" cy="267771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675888"/>
            <a:ext cx="6096000" cy="478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9030" y="8790182"/>
            <a:ext cx="797519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defRPr kumimoji="0" lang="en-US" sz="700" b="0" i="0" u="none" strike="noStrike" cap="none" spc="0" normalizeH="0" baseline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0"/>
              </a:spcBef>
            </a:pPr>
            <a:fld id="{9D1FE447-DA53-4191-97C8-F522C13BDE27}" type="slidenum">
              <a:rPr lang="uk-UA" smtClean="0"/>
              <a:pPr>
                <a:spcBef>
                  <a:spcPct val="0"/>
                </a:spcBef>
              </a:pPr>
              <a:t>‹#›</a:t>
            </a:fld>
            <a:endParaRPr lang="uk-UA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gray">
          <a:xfrm>
            <a:off x="2572310" y="8790182"/>
            <a:ext cx="1713391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8326" y="1427900"/>
            <a:ext cx="1018391" cy="351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360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1200"/>
      </a:spcAft>
      <a:defRPr sz="1100" b="0" i="0" kern="1200">
        <a:solidFill>
          <a:schemeClr val="tx1">
            <a:lumMod val="65000"/>
            <a:lumOff val="35000"/>
          </a:schemeClr>
        </a:solidFill>
        <a:latin typeface="Arial Nova Light" panose="020B03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spcAft>
        <a:spcPts val="1200"/>
      </a:spcAft>
      <a:defRPr sz="1100" b="0" i="0" kern="1200">
        <a:solidFill>
          <a:schemeClr val="tx1">
            <a:lumMod val="65000"/>
            <a:lumOff val="35000"/>
          </a:schemeClr>
        </a:solidFill>
        <a:latin typeface="Arial Nova Light" panose="020B03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Tahoma Norm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Tahoma Norm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Tahoma Norm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ssian.com/agile/scrum/sprint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55600"/>
            <a:ext cx="4760913" cy="2678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 Source = </a:t>
            </a:r>
            <a:r>
              <a:rPr lang="en-US" dirty="0">
                <a:hlinkClick r:id="rId3"/>
              </a:rPr>
              <a:t>https://www.atlassian.com/agile/scrum/sprints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9D1FE447-DA53-4191-97C8-F522C13BDE27}" type="slidenum">
              <a:rPr lang="uk-UA" smtClean="0"/>
              <a:pPr>
                <a:spcBef>
                  <a:spcPct val="0"/>
                </a:spcBef>
              </a:pPr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5673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55600"/>
            <a:ext cx="4760913" cy="2678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 Server 2012 is not supported in this version.  Windows Server 2012 is not tested in this version and is </a:t>
            </a:r>
            <a:r>
              <a:rPr lang="en-US"/>
              <a:t>not recommended.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9D1FE447-DA53-4191-97C8-F522C13BDE27}" type="slidenum">
              <a:rPr lang="uk-UA" smtClean="0"/>
              <a:pPr>
                <a:spcBef>
                  <a:spcPct val="0"/>
                </a:spcBef>
              </a:pPr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686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3.sv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22.svg"/><Relationship Id="rId4" Type="http://schemas.openxmlformats.org/officeDocument/2006/relationships/image" Target="../media/image19.svg"/><Relationship Id="rId9" Type="http://schemas.openxmlformats.org/officeDocument/2006/relationships/image" Target="../media/image10.png"/><Relationship Id="rId1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3.sv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22.svg"/><Relationship Id="rId4" Type="http://schemas.openxmlformats.org/officeDocument/2006/relationships/image" Target="../media/image19.svg"/><Relationship Id="rId9" Type="http://schemas.openxmlformats.org/officeDocument/2006/relationships/image" Target="../media/image10.png"/><Relationship Id="rId1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3.sv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22.svg"/><Relationship Id="rId4" Type="http://schemas.openxmlformats.org/officeDocument/2006/relationships/image" Target="../media/image19.svg"/><Relationship Id="rId9" Type="http://schemas.openxmlformats.org/officeDocument/2006/relationships/image" Target="../media/image10.png"/><Relationship Id="rId1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jpg"/><Relationship Id="rId4" Type="http://schemas.openxmlformats.org/officeDocument/2006/relationships/image" Target="../media/image3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jpg"/><Relationship Id="rId4" Type="http://schemas.openxmlformats.org/officeDocument/2006/relationships/image" Target="../media/image3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91F84E4-0C3B-1B41-949C-1756A46E36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" y="-8"/>
            <a:ext cx="9144001" cy="38404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/>
              <a:t>Add an ORIGINAL photo – click the icon to add image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FC3A6B1-8EAF-E341-8826-5ECFC3F2F2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0011" y="3962071"/>
            <a:ext cx="6538267" cy="81868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F9B49"/>
              </a:buClr>
              <a:buFont typeface="Arial" charset="0"/>
              <a:buNone/>
              <a:defRPr sz="1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-18288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  <a:cs typeface="Tahoma"/>
              </a:defRPr>
            </a:lvl2pPr>
            <a:lvl3pPr>
              <a:lnSpc>
                <a:spcPct val="100000"/>
              </a:lnSpc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lnSpc>
                <a:spcPct val="100000"/>
              </a:lnSpc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lnSpc>
                <a:spcPct val="100000"/>
              </a:lnSpc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6AB95D83-6A32-4A43-A0F0-2992473E6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8183"/>
            <a:ext cx="9143999" cy="1702289"/>
          </a:xfrm>
          <a:prstGeom prst="rect">
            <a:avLst/>
          </a:prstGeom>
          <a:gradFill>
            <a:gsLst>
              <a:gs pos="5000">
                <a:schemeClr val="tx1">
                  <a:lumMod val="75000"/>
                  <a:alpha val="0"/>
                </a:schemeClr>
              </a:gs>
              <a:gs pos="61985">
                <a:srgbClr val="202020">
                  <a:alpha val="53000"/>
                </a:srgbClr>
              </a:gs>
              <a:gs pos="92000">
                <a:schemeClr val="tx1">
                  <a:lumMod val="50000"/>
                  <a:alpha val="68000"/>
                </a:schemeClr>
              </a:gs>
            </a:gsLst>
            <a:lin ang="5400000" scaled="0"/>
          </a:gradFill>
        </p:spPr>
        <p:txBody>
          <a:bodyPr vert="horz" lIns="365760" tIns="91440" rIns="457200" bIns="91440" anchor="b">
            <a:normAutofit/>
          </a:bodyPr>
          <a:lstStyle>
            <a:lvl1pPr algn="l">
              <a:defRPr sz="45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8A3E4C7A-D226-7540-AE53-E2D7FA1173F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alpha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8647BE2-B49E-5242-92CA-F0A33B89C972}"/>
              </a:ext>
            </a:extLst>
          </p:cNvPr>
          <p:cNvGrpSpPr/>
          <p:nvPr userDrawn="1"/>
        </p:nvGrpSpPr>
        <p:grpSpPr>
          <a:xfrm>
            <a:off x="6907084" y="3505762"/>
            <a:ext cx="2011730" cy="215444"/>
            <a:chOff x="6534468" y="4806549"/>
            <a:chExt cx="2227598" cy="238563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BEC74921-50C4-8442-BFBB-8AD7D9C081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46589" y="4862935"/>
              <a:ext cx="115477" cy="115476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D88B2DCA-9863-E74E-9756-828E434B91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72353" y="4862935"/>
              <a:ext cx="115476" cy="115476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6DA183B0-B59D-2441-B38D-839ABD63E0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20075" y="4862935"/>
              <a:ext cx="115476" cy="115476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8FC3BE6A-FFB7-4D4F-AAC8-FB6ACFD33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193564" y="4858650"/>
              <a:ext cx="115476" cy="11547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7EDD6556-7B60-DE48-A169-74E0610AD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745838" y="4858650"/>
              <a:ext cx="115476" cy="11547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B8BEA4-73E1-5941-B1E8-27F6BD5DF6DE}"/>
                </a:ext>
              </a:extLst>
            </p:cNvPr>
            <p:cNvSpPr txBox="1"/>
            <p:nvPr userDrawn="1"/>
          </p:nvSpPr>
          <p:spPr bwMode="auto">
            <a:xfrm>
              <a:off x="6534468" y="4806549"/>
              <a:ext cx="943952" cy="238563"/>
            </a:xfrm>
            <a:prstGeom prst="rect">
              <a:avLst/>
            </a:prstGeom>
            <a:no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spc="40" baseline="0" dirty="0" err="1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tylertech.com</a:t>
              </a:r>
              <a:endParaRPr lang="en-US" sz="800" spc="40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4156632-3AD5-1A47-A36A-23F8427F0C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567805" y="4818039"/>
              <a:ext cx="0" cy="204212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589F188-33CA-394F-9A3F-92E43932D30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129796" y="4207531"/>
            <a:ext cx="1650893" cy="57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1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836">
          <p15:clr>
            <a:srgbClr val="FBAE40"/>
          </p15:clr>
        </p15:guide>
        <p15:guide id="2" pos="206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F91126-1492-5A46-A0B3-3B3EEFA59425}"/>
              </a:ext>
            </a:extLst>
          </p:cNvPr>
          <p:cNvSpPr/>
          <p:nvPr userDrawn="1"/>
        </p:nvSpPr>
        <p:spPr bwMode="auto">
          <a:xfrm>
            <a:off x="1821923" y="0"/>
            <a:ext cx="1196282" cy="5143500"/>
          </a:xfrm>
          <a:prstGeom prst="rect">
            <a:avLst/>
          </a:prstGeom>
          <a:solidFill>
            <a:schemeClr val="bg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24BE6E8-E7EF-5045-8776-5735DCE5B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375782" y="1891872"/>
            <a:ext cx="1058449" cy="1058449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A1293F22-E03C-424F-B518-44C11BB0C2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1781" y="487299"/>
            <a:ext cx="4177431" cy="31367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9CAA7AE7-16C6-A14A-A796-C43D4C5F11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21781" y="781739"/>
            <a:ext cx="4177431" cy="3136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2D944FE-8535-FC4E-A521-1F56D7D8CEC7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628893" y="399617"/>
            <a:ext cx="804612" cy="805533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  <a:p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9A7400A-10FE-064A-BD90-5D9DEA1001B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628893" y="1479065"/>
            <a:ext cx="804612" cy="805533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1F458F72-BC34-F34C-B2C4-7AF141383AD7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628893" y="2558513"/>
            <a:ext cx="804612" cy="805533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  <a:p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94904D9-0626-A040-AFF9-7AF92502E21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2628893" y="3637960"/>
            <a:ext cx="804612" cy="805533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B5365A25-883F-8743-B258-D9DA27FDA0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21781" y="1594462"/>
            <a:ext cx="4177431" cy="31367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B1058417-08B4-BC49-8A9A-F85ACDAB0B8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21781" y="1888902"/>
            <a:ext cx="4177431" cy="3136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417A67CA-E41E-FE41-9D98-75A06EF6459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21781" y="2660998"/>
            <a:ext cx="4177431" cy="31367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36B0BE4E-3F6F-C848-AE91-30938167DC6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21781" y="2955438"/>
            <a:ext cx="4177431" cy="3136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850C6D19-F7B4-214B-B5EB-0B42015548D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21781" y="3743800"/>
            <a:ext cx="4177431" cy="31367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B6923345-E457-864E-A8D0-CD9994622F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21781" y="4038240"/>
            <a:ext cx="4177431" cy="3136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938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Intr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2703C9-0BFF-2944-A41C-2B3828A00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3836" b="38386"/>
          <a:stretch/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72902" y="188732"/>
            <a:ext cx="8598197" cy="536936"/>
          </a:xfrm>
          <a:prstGeom prst="rect">
            <a:avLst/>
          </a:prstGeom>
        </p:spPr>
        <p:txBody>
          <a:bodyPr vert="horz" anchor="ctr"/>
          <a:lstStyle>
            <a:lvl1pPr algn="ctr"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FDC9F9A3-3258-F84C-B014-5127AB13B6B0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92B16C4-080C-EF4E-AA4F-28EC595A9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78" y="2908269"/>
            <a:ext cx="1470142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9593F79-A1D4-724F-88D0-DB8BAAD73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56282" y="2908269"/>
            <a:ext cx="1470142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552EF8B-0F0A-DD40-ADBA-8E3E49F0BF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9178" y="3249520"/>
            <a:ext cx="1470142" cy="579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227AB0DB-8466-C748-B76E-F504A18BDC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6282" y="3249520"/>
            <a:ext cx="1470142" cy="579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30EB45C-4DA1-D442-85D1-AC5A17170A8B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39243" y="1829533"/>
            <a:ext cx="926786" cy="927847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  <a:p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5EDBB015-5D5C-344C-B1E9-0A429F22D86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419324" y="1829533"/>
            <a:ext cx="926786" cy="927847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CAC8FCF2-9FCD-544F-8C33-45B57EF425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2762" y="2908269"/>
            <a:ext cx="1470142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52768BB7-04D7-3842-9365-B2075625D6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22991" y="2908269"/>
            <a:ext cx="1470142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8213E4F5-E3F2-3148-9AD3-D36B3A882B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32762" y="3249520"/>
            <a:ext cx="1470142" cy="579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0FC01F73-BF41-4C43-8856-9EAFD6671A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22992" y="3249520"/>
            <a:ext cx="1470142" cy="579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27B1104C-301F-2540-BA65-29FAE01D4189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099405" y="1829533"/>
            <a:ext cx="926786" cy="927847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  <a:p>
            <a:endParaRPr lang="en-US" dirty="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63E126FF-BAF4-1D4F-A5AD-8082B66A68D9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5779486" y="1829533"/>
            <a:ext cx="926786" cy="927847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A3733967-18DE-AC47-8C6B-8D9B61135C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6347" y="2908269"/>
            <a:ext cx="1470142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E848BDD8-FCD5-F04A-AAB4-B0C3AB3C2FD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06348" y="3249520"/>
            <a:ext cx="1470142" cy="579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0D148A3D-3191-2B48-AEBE-09D77742D3A0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7459569" y="1829533"/>
            <a:ext cx="926786" cy="927847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pic>
        <p:nvPicPr>
          <p:cNvPr id="32" name="Picture 3">
            <a:extLst>
              <a:ext uri="{FF2B5EF4-FFF2-40B4-BE49-F238E27FC236}">
                <a16:creationId xmlns:a16="http://schemas.microsoft.com/office/drawing/2014/main" id="{2311ADE3-ED7E-4A4A-ACA8-3B7619AC6E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6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Intr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2703C9-0BFF-2944-A41C-2B3828A00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3836" b="38386"/>
          <a:stretch/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72902" y="188732"/>
            <a:ext cx="8598197" cy="536936"/>
          </a:xfrm>
          <a:prstGeom prst="rect">
            <a:avLst/>
          </a:prstGeom>
        </p:spPr>
        <p:txBody>
          <a:bodyPr vert="horz" anchor="ctr"/>
          <a:lstStyle>
            <a:lvl1pPr algn="ctr"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FDC9F9A3-3258-F84C-B014-5127AB13B6B0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4B1470D2-D1F4-2143-8015-4E292DC83F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6731" y="1306285"/>
            <a:ext cx="2682766" cy="31697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3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57AE4976-B19B-A541-8E39-9A91A38C11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96731" y="1599491"/>
            <a:ext cx="2682766" cy="3175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1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2E0CFE2E-506E-8647-B1D1-5AF6CAA86C1E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506303" y="1115415"/>
            <a:ext cx="1002151" cy="1003298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  <a:p>
            <a:endParaRPr lang="en-US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D964C931-8E9B-C64D-890F-307A13ED2638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06303" y="2358130"/>
            <a:ext cx="1002151" cy="1003298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12C70813-3A88-9544-9B59-F215489DE27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506303" y="3600845"/>
            <a:ext cx="1002151" cy="1003298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  <a:p>
            <a:endParaRPr lang="en-US" dirty="0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D809DDFD-30C8-5846-88C5-B1EAEADEB42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96731" y="2570452"/>
            <a:ext cx="2682766" cy="31697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3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3E447BE8-978B-5344-B199-B9A311F827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96731" y="2863658"/>
            <a:ext cx="2682766" cy="3175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1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D6421DBC-71F1-C14C-A810-4D10720452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96731" y="3793992"/>
            <a:ext cx="2682766" cy="31697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3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BF5ACA0F-CAA8-8948-882B-0DF48D87CD3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96731" y="4087198"/>
            <a:ext cx="2682766" cy="3175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1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15396A91-2616-8045-9267-AEBF84452AF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46743" y="1306285"/>
            <a:ext cx="2682766" cy="31697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3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8E692752-FA45-6E4D-B9ED-7A74E7352B2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46743" y="1599491"/>
            <a:ext cx="2682766" cy="3175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1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A3BE3F3F-91B3-A348-BD13-9DC53E3D6EEC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4756315" y="1115415"/>
            <a:ext cx="1002151" cy="1003298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  <a:p>
            <a:endParaRPr lang="en-US" dirty="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F790BA9E-ED78-6545-8560-F3574C9E1B41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756315" y="2358130"/>
            <a:ext cx="1002151" cy="1003298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C62BA3CB-4914-6B48-9B70-BDAE2471C14B}"/>
              </a:ext>
            </a:extLst>
          </p:cNvPr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4756315" y="3600845"/>
            <a:ext cx="1002151" cy="1003298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  <a:p>
            <a:endParaRPr lang="en-US" dirty="0"/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64F7340F-87E5-064B-B1D0-C89B43EDD45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946743" y="2570452"/>
            <a:ext cx="2682766" cy="31697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3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EC44F736-D9C4-C74E-A4D3-B1EA873B1C2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46743" y="2863658"/>
            <a:ext cx="2682766" cy="3175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1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Text Placeholder 15">
            <a:extLst>
              <a:ext uri="{FF2B5EF4-FFF2-40B4-BE49-F238E27FC236}">
                <a16:creationId xmlns:a16="http://schemas.microsoft.com/office/drawing/2014/main" id="{48AA267E-D8BC-1640-932C-D6F1152E1F3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46743" y="3793992"/>
            <a:ext cx="2682766" cy="31697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3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0E19BB7E-3669-F842-AFE3-3117B08E874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46743" y="4087198"/>
            <a:ext cx="2682766" cy="3175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1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DDCF2FEF-AD4F-D244-9EB5-91A6B025A7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547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ABF050-4959-B349-9793-5341D5DCFF6B}"/>
              </a:ext>
            </a:extLst>
          </p:cNvPr>
          <p:cNvSpPr/>
          <p:nvPr userDrawn="1"/>
        </p:nvSpPr>
        <p:spPr bwMode="auto">
          <a:xfrm>
            <a:off x="1821923" y="0"/>
            <a:ext cx="1196282" cy="5143500"/>
          </a:xfrm>
          <a:prstGeom prst="rect">
            <a:avLst/>
          </a:prstGeom>
          <a:solidFill>
            <a:schemeClr val="bg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F798DD5F-CF1D-9645-AED6-CA6D74F0E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337" y="500963"/>
            <a:ext cx="6746042" cy="536936"/>
          </a:xfrm>
          <a:prstGeom prst="rect">
            <a:avLst/>
          </a:prstGeom>
        </p:spPr>
        <p:txBody>
          <a:bodyPr vert="horz" anchor="ctr"/>
          <a:lstStyle>
            <a:lvl1pPr algn="l">
              <a:defRPr sz="24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68F404-45F6-D34A-9641-EE001395B2A3}"/>
              </a:ext>
            </a:extLst>
          </p:cNvPr>
          <p:cNvSpPr/>
          <p:nvPr userDrawn="1"/>
        </p:nvSpPr>
        <p:spPr bwMode="auto">
          <a:xfrm>
            <a:off x="2230243" y="1158490"/>
            <a:ext cx="1746504" cy="56993"/>
          </a:xfrm>
          <a:prstGeom prst="rect">
            <a:avLst/>
          </a:prstGeom>
          <a:solidFill>
            <a:schemeClr val="tx1">
              <a:lumMod val="60000"/>
              <a:lumOff val="40000"/>
              <a:alpha val="3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l"/>
            <a:endParaRPr lang="en-US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E93974A-B950-CC49-938A-FFF24FFAD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375782" y="1891872"/>
            <a:ext cx="1058449" cy="1058449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2AE3B89-699A-B14C-8D28-301042B165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9338" y="1348462"/>
            <a:ext cx="6532562" cy="31138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847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">
          <p15:clr>
            <a:srgbClr val="FBAE40"/>
          </p15:clr>
        </p15:guide>
        <p15:guide id="2" pos="4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&amp; 3 points agenda -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ABF050-4959-B349-9793-5341D5DCFF6B}"/>
              </a:ext>
            </a:extLst>
          </p:cNvPr>
          <p:cNvSpPr/>
          <p:nvPr userDrawn="1"/>
        </p:nvSpPr>
        <p:spPr bwMode="auto">
          <a:xfrm>
            <a:off x="1821923" y="0"/>
            <a:ext cx="1196282" cy="5143500"/>
          </a:xfrm>
          <a:prstGeom prst="rect">
            <a:avLst/>
          </a:prstGeom>
          <a:solidFill>
            <a:schemeClr val="bg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F798DD5F-CF1D-9645-AED6-CA6D74F0EC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3337" y="500963"/>
            <a:ext cx="6746042" cy="536936"/>
          </a:xfrm>
          <a:prstGeom prst="rect">
            <a:avLst/>
          </a:prstGeom>
        </p:spPr>
        <p:txBody>
          <a:bodyPr vert="horz" anchor="ctr"/>
          <a:lstStyle>
            <a:lvl1pPr algn="l">
              <a:defRPr sz="24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Big idea or topic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E93974A-B950-CC49-938A-FFF24FFAD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375782" y="1891872"/>
            <a:ext cx="1058449" cy="1058449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9B837BD5-A125-AC49-BB0F-F29C8DF92E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06392" y="1819019"/>
            <a:ext cx="5036339" cy="273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Item #1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A9FCB452-AA54-694B-B89F-C1DAA3F557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06392" y="2788592"/>
            <a:ext cx="5036339" cy="2730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600" b="0" i="0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Item #2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48CD2A0-E45A-774E-8552-DAEC295E3E5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06392" y="3761203"/>
            <a:ext cx="5036339" cy="2730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600" b="0" i="0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Item #3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CE0FAC9-3239-6B43-8DBF-8168D8B772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35797" y="1663926"/>
            <a:ext cx="598025" cy="5969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59B3DFC4-ECC5-2343-B398-668514F463E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635797" y="2635018"/>
            <a:ext cx="598025" cy="5969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08756649-5D6D-724E-A576-EF111739D55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635797" y="3606110"/>
            <a:ext cx="598025" cy="5969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3836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">
          <p15:clr>
            <a:srgbClr val="FBAE40"/>
          </p15:clr>
        </p15:guide>
        <p15:guide id="2" pos="4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&amp; 3 points agenda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ABF050-4959-B349-9793-5341D5DCFF6B}"/>
              </a:ext>
            </a:extLst>
          </p:cNvPr>
          <p:cNvSpPr/>
          <p:nvPr userDrawn="1"/>
        </p:nvSpPr>
        <p:spPr bwMode="auto">
          <a:xfrm>
            <a:off x="1821923" y="0"/>
            <a:ext cx="1196282" cy="5143500"/>
          </a:xfrm>
          <a:prstGeom prst="rect">
            <a:avLst/>
          </a:prstGeom>
          <a:solidFill>
            <a:schemeClr val="bg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F798DD5F-CF1D-9645-AED6-CA6D74F0EC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3337" y="500963"/>
            <a:ext cx="6746042" cy="536936"/>
          </a:xfrm>
          <a:prstGeom prst="rect">
            <a:avLst/>
          </a:prstGeom>
        </p:spPr>
        <p:txBody>
          <a:bodyPr vert="horz" anchor="ctr"/>
          <a:lstStyle>
            <a:lvl1pPr algn="l">
              <a:defRPr sz="24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Big idea or topic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E93974A-B950-CC49-938A-FFF24FFAD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375782" y="1891872"/>
            <a:ext cx="1058449" cy="1058449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9B837BD5-A125-AC49-BB0F-F29C8DF92E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61392" y="1636304"/>
            <a:ext cx="5036339" cy="273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Item #1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A9FCB452-AA54-694B-B89F-C1DAA3F557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61392" y="2785007"/>
            <a:ext cx="5036339" cy="2730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600" b="0" i="0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Item #2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48CD2A0-E45A-774E-8552-DAEC295E3E5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61392" y="3933709"/>
            <a:ext cx="5036339" cy="2730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600" b="0" i="0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Item #3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7D7B37C-5CC5-214C-AC69-28668664C465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457424" y="1331862"/>
            <a:ext cx="880926" cy="881934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  <a:p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F45ED88-5CCE-184B-AB01-0AB260A5F61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457424" y="2480565"/>
            <a:ext cx="880926" cy="881934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  <a:p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609877A-B1F7-9C45-826A-7B181F268EFB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457424" y="3629267"/>
            <a:ext cx="880926" cy="881934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4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">
          <p15:clr>
            <a:srgbClr val="FBAE40"/>
          </p15:clr>
        </p15:guide>
        <p15:guide id="2" pos="4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rap Up Light Web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42C853-454C-D64A-8140-F911E3603D1A}"/>
              </a:ext>
            </a:extLst>
          </p:cNvPr>
          <p:cNvSpPr/>
          <p:nvPr userDrawn="1"/>
        </p:nvSpPr>
        <p:spPr bwMode="auto">
          <a:xfrm>
            <a:off x="6063916" y="0"/>
            <a:ext cx="3080083" cy="5143500"/>
          </a:xfrm>
          <a:prstGeom prst="rect">
            <a:avLst/>
          </a:prstGeom>
          <a:solidFill>
            <a:schemeClr val="bg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C255DF-4FA9-3245-93B7-7A0F1CFA5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3762" y="3438850"/>
            <a:ext cx="2161641" cy="741739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CF779AE-0E50-6B41-BD0F-C5CC68A29E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" y="-8"/>
            <a:ext cx="6063918" cy="514350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bg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an ORIGINAL photo – click the icon to add image</a:t>
            </a:r>
          </a:p>
          <a:p>
            <a:endParaRPr lang="en-US"/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5677CEBE-0164-A349-A27E-5E307104CFC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E1383CE0-2240-6A41-9F6E-1DB5B378E6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7773" y="896606"/>
            <a:ext cx="2651221" cy="3959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EE18F9E9-9195-2F48-9A22-01AAE17D14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9806" y="1501192"/>
            <a:ext cx="2161642" cy="273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Contact info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380EA08B-0A2D-6944-B7BF-88B32F9A96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58401" y="1501192"/>
            <a:ext cx="273525" cy="273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5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0AD582EB-76E1-D04C-B3C0-8154A6BFFD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9806" y="1933901"/>
            <a:ext cx="2161642" cy="273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1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260231F4-F444-1644-BCAC-47EF76D68DD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458401" y="1933901"/>
            <a:ext cx="273525" cy="273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5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A3A2BC90-CE2C-D540-AC0E-949A784E86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89806" y="2366610"/>
            <a:ext cx="2161642" cy="273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1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0EA9DDFE-F923-C140-927A-BDB402C02E8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58401" y="2366610"/>
            <a:ext cx="273525" cy="273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5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64226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">
          <p15:clr>
            <a:srgbClr val="FBAE40"/>
          </p15:clr>
        </p15:guide>
        <p15:guide id="2" pos="4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rap Up Blue Web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DC57113-F713-A741-8B38-3D65BFBD45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244" b="2746"/>
          <a:stretch/>
        </p:blipFill>
        <p:spPr>
          <a:xfrm>
            <a:off x="6063917" y="-9"/>
            <a:ext cx="3080083" cy="5143509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CF779AE-0E50-6B41-BD0F-C5CC68A29E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" y="-8"/>
            <a:ext cx="6063918" cy="514350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bg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an ORIGINAL photo– click the icon to add image</a:t>
            </a:r>
          </a:p>
          <a:p>
            <a:endParaRPr lang="en-US" dirty="0"/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id="{1733935F-8D14-1A4A-A7E6-6F244329D23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3BD06C3-6E2F-9A4C-93A5-89E5A8FFC1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7773" y="896606"/>
            <a:ext cx="2651221" cy="3959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36EE993-D27F-CA47-A20C-76B86F0C67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9806" y="1501192"/>
            <a:ext cx="2161642" cy="273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Contact info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59657461-A77C-6E47-9479-F6AB1A3A0DC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58401" y="1501192"/>
            <a:ext cx="273525" cy="273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5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7C40B4D-EFBF-A74B-AE39-E907D8AF7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9806" y="1933901"/>
            <a:ext cx="2161642" cy="273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F9F9BCC2-61CE-D34C-9783-9E0C48834F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458401" y="1933901"/>
            <a:ext cx="273525" cy="273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5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DBE56ACD-1614-5642-9C80-2712501EDA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89806" y="2366610"/>
            <a:ext cx="2161642" cy="273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38993BD8-DEDA-4E43-80F3-1BF3593CEC6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58401" y="2366610"/>
            <a:ext cx="273525" cy="273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5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BAA6545E-4345-CC4D-8F64-3530FAED8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43762" y="3438850"/>
            <a:ext cx="2161641" cy="74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2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">
          <p15:clr>
            <a:srgbClr val="FBAE40"/>
          </p15:clr>
        </p15:guide>
        <p15:guide id="2" pos="4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rap Up Dark Web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42C853-454C-D64A-8140-F911E3603D1A}"/>
              </a:ext>
            </a:extLst>
          </p:cNvPr>
          <p:cNvSpPr/>
          <p:nvPr userDrawn="1"/>
        </p:nvSpPr>
        <p:spPr bwMode="auto">
          <a:xfrm>
            <a:off x="6063916" y="0"/>
            <a:ext cx="3080083" cy="5143500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CF779AE-0E50-6B41-BD0F-C5CC68A29E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" y="-8"/>
            <a:ext cx="6063918" cy="514350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bg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an ORIGINAL photo– click the icon to add image</a:t>
            </a:r>
          </a:p>
          <a:p>
            <a:endParaRPr lang="en-US" dirty="0"/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C0BA4DDF-D9A8-2944-98C6-EB635B84EFBA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159259CF-D76E-5444-B996-C7367B1597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7773" y="896606"/>
            <a:ext cx="2651221" cy="3959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B9AF037C-7035-6C42-8690-FD6DB81F9F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9806" y="1501192"/>
            <a:ext cx="2161642" cy="273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Contact info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13FDC011-4001-C54F-A0D8-76105AE1E0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58401" y="1501192"/>
            <a:ext cx="273525" cy="273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5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230AEC39-70AF-E04F-BB48-7ED23F512E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9806" y="1933901"/>
            <a:ext cx="2161642" cy="273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F1546B0C-BBFD-F742-8F16-F96EA25F5D3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458401" y="1933901"/>
            <a:ext cx="273525" cy="273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5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D2E93034-CFF8-D84A-9477-C87113B152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89806" y="2366610"/>
            <a:ext cx="2161642" cy="273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5A7A0F83-756A-AC45-BAE1-0555419CCD9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58401" y="2366610"/>
            <a:ext cx="273525" cy="2730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5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51989DB6-519A-CB41-80E1-94A6105191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43762" y="3438850"/>
            <a:ext cx="2161641" cy="74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3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">
          <p15:clr>
            <a:srgbClr val="FBAE40"/>
          </p15:clr>
        </p15:guide>
        <p15:guide id="2" pos="4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rap Up 3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A964F8-FC50-8E4E-930A-04EB0B812C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2D477FD-779E-9E4C-80BB-4DFA486C7F4A}"/>
              </a:ext>
            </a:extLst>
          </p:cNvPr>
          <p:cNvGrpSpPr/>
          <p:nvPr userDrawn="1"/>
        </p:nvGrpSpPr>
        <p:grpSpPr>
          <a:xfrm>
            <a:off x="5857765" y="4056114"/>
            <a:ext cx="2695321" cy="460885"/>
            <a:chOff x="7567805" y="4818039"/>
            <a:chExt cx="1194261" cy="204212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FA68778-D67B-5840-A5DE-4A523F03D3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46589" y="4862935"/>
              <a:ext cx="115477" cy="11547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B28F8417-0B7A-B348-A1A0-D7D31C683C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2353" y="4862935"/>
              <a:ext cx="115476" cy="115476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A2DA2176-BBC3-4D4D-9348-BC6A2EB6D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420075" y="4862935"/>
              <a:ext cx="115476" cy="115476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885EE2B6-96DB-9247-8C76-7DC1C8B166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193564" y="4858650"/>
              <a:ext cx="115476" cy="115476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5F092186-35F8-EE46-A657-980B429095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745838" y="4858650"/>
              <a:ext cx="115476" cy="115476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3CACC0E-3DF6-214E-A802-7DFAC98F681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567805" y="4818039"/>
              <a:ext cx="0" cy="204212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 Box 12">
            <a:extLst>
              <a:ext uri="{FF2B5EF4-FFF2-40B4-BE49-F238E27FC236}">
                <a16:creationId xmlns:a16="http://schemas.microsoft.com/office/drawing/2014/main" id="{21040B5A-8F53-3045-B12A-4C8C8BA3D50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EBF755-FA7B-4744-A631-D5C01ECE7E50}"/>
              </a:ext>
            </a:extLst>
          </p:cNvPr>
          <p:cNvSpPr/>
          <p:nvPr userDrawn="1"/>
        </p:nvSpPr>
        <p:spPr bwMode="auto">
          <a:xfrm>
            <a:off x="0" y="0"/>
            <a:ext cx="9143999" cy="3432330"/>
          </a:xfrm>
          <a:prstGeom prst="rect">
            <a:avLst/>
          </a:prstGeom>
          <a:solidFill>
            <a:schemeClr val="bg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1172D6C9-F8DC-A548-9DCA-EFA35B03B8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446" y="2096351"/>
            <a:ext cx="2518677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78D6DCE4-D32A-1B46-99A8-9A4E0FE549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76698" y="2096351"/>
            <a:ext cx="2518677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D1355FC2-AEE3-D246-9396-DD9C06BFD5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446" y="2437602"/>
            <a:ext cx="2518677" cy="711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1B75943F-121F-C348-963A-BC3263AE54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76699" y="2437602"/>
            <a:ext cx="2518677" cy="711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A477C8C3-275B-6D4D-ADAF-4FB63171A959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45463" y="475889"/>
            <a:ext cx="1461367" cy="1463040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  <a:p>
            <a:endParaRPr lang="en-US" dirty="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3F24D11D-1913-BE4A-ADE4-A395962D7D63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3790244" y="475889"/>
            <a:ext cx="1461367" cy="1463040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5679711F-BD30-7E4D-9AA3-EE52A085D3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3950" y="2096351"/>
            <a:ext cx="2518677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1C087F24-2C8C-9942-9773-B8CB92DC64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33950" y="2437602"/>
            <a:ext cx="2518677" cy="711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F42F775C-9606-0A4E-BD78-9BD3E3532D0E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659967" y="475889"/>
            <a:ext cx="1461367" cy="1463040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  <a:p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0E3176B-0986-5343-8284-C35F16930A3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biLevel thresh="25000"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426475" y="3921819"/>
            <a:ext cx="2001165" cy="694849"/>
          </a:xfrm>
          <a:prstGeom prst="rect">
            <a:avLst/>
          </a:prstGeom>
        </p:spPr>
      </p:pic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B9BE87C-2FC1-9141-807B-0D7FD58DFC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54116" y="4170190"/>
            <a:ext cx="2771302" cy="273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 err="1"/>
              <a:t>tylertech.com</a:t>
            </a:r>
            <a:r>
              <a:rPr lang="en-US" dirty="0"/>
              <a:t>/xx</a:t>
            </a:r>
          </a:p>
        </p:txBody>
      </p:sp>
    </p:spTree>
    <p:extLst>
      <p:ext uri="{BB962C8B-B14F-4D97-AF65-F5344CB8AC3E}">
        <p14:creationId xmlns:p14="http://schemas.microsoft.com/office/powerpoint/2010/main" val="113325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91F84E4-0C3B-1B41-949C-1756A46E36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" y="-8"/>
            <a:ext cx="9144001" cy="38404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/>
              <a:t>Add an ORIGINAL photo – click the icon to add image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FC3A6B1-8EAF-E341-8826-5ECFC3F2F2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0011" y="3962071"/>
            <a:ext cx="6132665" cy="88743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F9B49"/>
              </a:buClr>
              <a:buFont typeface="Arial" charset="0"/>
              <a:buNone/>
              <a:defRPr sz="18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-18288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  <a:cs typeface="Tahoma"/>
              </a:defRPr>
            </a:lvl2pPr>
            <a:lvl3pPr>
              <a:lnSpc>
                <a:spcPct val="100000"/>
              </a:lnSpc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lnSpc>
                <a:spcPct val="100000"/>
              </a:lnSpc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lnSpc>
                <a:spcPct val="100000"/>
              </a:lnSpc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6AB95D83-6A32-4A43-A0F0-2992473E6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8183"/>
            <a:ext cx="9143999" cy="1702289"/>
          </a:xfrm>
          <a:prstGeom prst="rect">
            <a:avLst/>
          </a:prstGeom>
          <a:gradFill>
            <a:gsLst>
              <a:gs pos="5000">
                <a:schemeClr val="tx1">
                  <a:lumMod val="75000"/>
                  <a:alpha val="0"/>
                </a:schemeClr>
              </a:gs>
              <a:gs pos="61985">
                <a:srgbClr val="202020">
                  <a:alpha val="53000"/>
                </a:srgbClr>
              </a:gs>
              <a:gs pos="92000">
                <a:schemeClr val="tx1">
                  <a:lumMod val="50000"/>
                  <a:alpha val="68000"/>
                </a:schemeClr>
              </a:gs>
            </a:gsLst>
            <a:lin ang="5400000" scaled="0"/>
          </a:gradFill>
        </p:spPr>
        <p:txBody>
          <a:bodyPr vert="horz" lIns="365760" tIns="91440" rIns="457200" bIns="91440" anchor="b">
            <a:normAutofit/>
          </a:bodyPr>
          <a:lstStyle>
            <a:lvl1pPr algn="l">
              <a:defRPr sz="45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8A3E4C7A-D226-7540-AE53-E2D7FA1173F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alpha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pic>
        <p:nvPicPr>
          <p:cNvPr id="9" name="Picture 18">
            <a:extLst>
              <a:ext uri="{FF2B5EF4-FFF2-40B4-BE49-F238E27FC236}">
                <a16:creationId xmlns:a16="http://schemas.microsoft.com/office/drawing/2014/main" id="{102E76C8-D5A0-AE40-9140-97B6100AED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29796" y="4207531"/>
            <a:ext cx="1650893" cy="57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3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836">
          <p15:clr>
            <a:srgbClr val="FBAE40"/>
          </p15:clr>
        </p15:guide>
        <p15:guide id="2" pos="206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rap Up 2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A964F8-FC50-8E4E-930A-04EB0B812C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2D477FD-779E-9E4C-80BB-4DFA486C7F4A}"/>
              </a:ext>
            </a:extLst>
          </p:cNvPr>
          <p:cNvGrpSpPr/>
          <p:nvPr userDrawn="1"/>
        </p:nvGrpSpPr>
        <p:grpSpPr>
          <a:xfrm>
            <a:off x="5857765" y="4056114"/>
            <a:ext cx="2695321" cy="460885"/>
            <a:chOff x="7567805" y="4818039"/>
            <a:chExt cx="1194261" cy="204212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FA68778-D67B-5840-A5DE-4A523F03D3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46589" y="4862935"/>
              <a:ext cx="115477" cy="11547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B28F8417-0B7A-B348-A1A0-D7D31C683C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2353" y="4862935"/>
              <a:ext cx="115476" cy="115476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A2DA2176-BBC3-4D4D-9348-BC6A2EB6D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420075" y="4862935"/>
              <a:ext cx="115476" cy="115476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885EE2B6-96DB-9247-8C76-7DC1C8B166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193564" y="4858650"/>
              <a:ext cx="115476" cy="115476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5F092186-35F8-EE46-A657-980B429095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745838" y="4858650"/>
              <a:ext cx="115476" cy="115476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3CACC0E-3DF6-214E-A802-7DFAC98F681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567805" y="4818039"/>
              <a:ext cx="0" cy="204212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 Box 12">
            <a:extLst>
              <a:ext uri="{FF2B5EF4-FFF2-40B4-BE49-F238E27FC236}">
                <a16:creationId xmlns:a16="http://schemas.microsoft.com/office/drawing/2014/main" id="{21040B5A-8F53-3045-B12A-4C8C8BA3D50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EBF755-FA7B-4744-A631-D5C01ECE7E50}"/>
              </a:ext>
            </a:extLst>
          </p:cNvPr>
          <p:cNvSpPr/>
          <p:nvPr userDrawn="1"/>
        </p:nvSpPr>
        <p:spPr bwMode="auto">
          <a:xfrm>
            <a:off x="0" y="0"/>
            <a:ext cx="9143999" cy="3432330"/>
          </a:xfrm>
          <a:prstGeom prst="rect">
            <a:avLst/>
          </a:prstGeom>
          <a:solidFill>
            <a:schemeClr val="bg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1172D6C9-F8DC-A548-9DCA-EFA35B03B8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35737" y="2096351"/>
            <a:ext cx="2518677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78D6DCE4-D32A-1B46-99A8-9A4E0FE549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2989" y="2096351"/>
            <a:ext cx="2518677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D1355FC2-AEE3-D246-9396-DD9C06BFD5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737" y="2437602"/>
            <a:ext cx="2518677" cy="579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1B75943F-121F-C348-963A-BC3263AE54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92990" y="2437602"/>
            <a:ext cx="2518677" cy="579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A477C8C3-275B-6D4D-ADAF-4FB63171A959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361754" y="475889"/>
            <a:ext cx="1461367" cy="1463040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  <a:p>
            <a:endParaRPr lang="en-US" dirty="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3F24D11D-1913-BE4A-ADE4-A395962D7D63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206535" y="475889"/>
            <a:ext cx="1461367" cy="1463040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B9BE87C-2FC1-9141-807B-0D7FD58DFC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54116" y="4170190"/>
            <a:ext cx="2771302" cy="273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 err="1"/>
              <a:t>tylertech.com</a:t>
            </a:r>
            <a:r>
              <a:rPr lang="en-US" dirty="0"/>
              <a:t>/xx</a:t>
            </a:r>
          </a:p>
        </p:txBody>
      </p:sp>
      <p:pic>
        <p:nvPicPr>
          <p:cNvPr id="23" name="Picture 33">
            <a:extLst>
              <a:ext uri="{FF2B5EF4-FFF2-40B4-BE49-F238E27FC236}">
                <a16:creationId xmlns:a16="http://schemas.microsoft.com/office/drawing/2014/main" id="{55184BA7-212E-7341-80C5-AC752B5FD42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biLevel thresh="25000"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426475" y="3921819"/>
            <a:ext cx="2001165" cy="69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1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rap Up 1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A964F8-FC50-8E4E-930A-04EB0B812C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2D477FD-779E-9E4C-80BB-4DFA486C7F4A}"/>
              </a:ext>
            </a:extLst>
          </p:cNvPr>
          <p:cNvGrpSpPr/>
          <p:nvPr userDrawn="1"/>
        </p:nvGrpSpPr>
        <p:grpSpPr>
          <a:xfrm>
            <a:off x="5857765" y="4056114"/>
            <a:ext cx="2695321" cy="460885"/>
            <a:chOff x="7567805" y="4818039"/>
            <a:chExt cx="1194261" cy="204212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FA68778-D67B-5840-A5DE-4A523F03D3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46589" y="4862935"/>
              <a:ext cx="115477" cy="11547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B28F8417-0B7A-B348-A1A0-D7D31C683C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2353" y="4862935"/>
              <a:ext cx="115476" cy="115476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A2DA2176-BBC3-4D4D-9348-BC6A2EB6D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420075" y="4862935"/>
              <a:ext cx="115476" cy="115476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885EE2B6-96DB-9247-8C76-7DC1C8B166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193564" y="4858650"/>
              <a:ext cx="115476" cy="115476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5F092186-35F8-EE46-A657-980B429095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745838" y="4858650"/>
              <a:ext cx="115476" cy="115476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3CACC0E-3DF6-214E-A802-7DFAC98F681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567805" y="4818039"/>
              <a:ext cx="0" cy="204212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 Box 12">
            <a:extLst>
              <a:ext uri="{FF2B5EF4-FFF2-40B4-BE49-F238E27FC236}">
                <a16:creationId xmlns:a16="http://schemas.microsoft.com/office/drawing/2014/main" id="{21040B5A-8F53-3045-B12A-4C8C8BA3D50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EBF755-FA7B-4744-A631-D5C01ECE7E50}"/>
              </a:ext>
            </a:extLst>
          </p:cNvPr>
          <p:cNvSpPr/>
          <p:nvPr userDrawn="1"/>
        </p:nvSpPr>
        <p:spPr bwMode="auto">
          <a:xfrm>
            <a:off x="0" y="0"/>
            <a:ext cx="9143999" cy="3432330"/>
          </a:xfrm>
          <a:prstGeom prst="rect">
            <a:avLst/>
          </a:prstGeom>
          <a:solidFill>
            <a:schemeClr val="bg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1172D6C9-F8DC-A548-9DCA-EFA35B03B8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2285" y="1109339"/>
            <a:ext cx="4059809" cy="4212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D1355FC2-AEE3-D246-9396-DD9C06BFD5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22285" y="1598828"/>
            <a:ext cx="4059809" cy="5796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4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A477C8C3-275B-6D4D-ADAF-4FB63171A959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546340" y="596162"/>
            <a:ext cx="2134289" cy="2136732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  <a:p>
            <a:endParaRPr lang="en-US" dirty="0"/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B9BE87C-2FC1-9141-807B-0D7FD58DFC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54116" y="4170190"/>
            <a:ext cx="2771302" cy="2730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 err="1"/>
              <a:t>tylertech.com</a:t>
            </a:r>
            <a:r>
              <a:rPr lang="en-US" dirty="0"/>
              <a:t>/xx</a:t>
            </a:r>
          </a:p>
        </p:txBody>
      </p:sp>
      <p:pic>
        <p:nvPicPr>
          <p:cNvPr id="20" name="Picture 33">
            <a:extLst>
              <a:ext uri="{FF2B5EF4-FFF2-40B4-BE49-F238E27FC236}">
                <a16:creationId xmlns:a16="http://schemas.microsoft.com/office/drawing/2014/main" id="{5F75CFB0-19D0-954F-9E83-78D99A5180D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biLevel thresh="25000"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426475" y="3921819"/>
            <a:ext cx="2001165" cy="69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5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ab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E4358A-4B30-2F43-AF9A-7A4BD0F12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663" y="347594"/>
            <a:ext cx="4976468" cy="93494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89B02A-5B39-9048-96FE-012796646CBE}"/>
              </a:ext>
            </a:extLst>
          </p:cNvPr>
          <p:cNvSpPr/>
          <p:nvPr userDrawn="1"/>
        </p:nvSpPr>
        <p:spPr bwMode="auto">
          <a:xfrm>
            <a:off x="539496" y="1389888"/>
            <a:ext cx="1746504" cy="5699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l"/>
            <a:endParaRPr lang="en-US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F22B25-47AC-FE4D-9C5B-C719A1BDDC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852" y="0"/>
            <a:ext cx="276225" cy="51435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5A14438-19D0-9541-808D-AB9399B3BF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537" y="1543079"/>
            <a:ext cx="4976467" cy="2571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5C3E0025-3514-FF48-85AF-FD9E08DDDA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31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wit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E4358A-4B30-2F43-AF9A-7A4BD0F12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663" y="347594"/>
            <a:ext cx="4976468" cy="93494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89B02A-5B39-9048-96FE-012796646CBE}"/>
              </a:ext>
            </a:extLst>
          </p:cNvPr>
          <p:cNvSpPr/>
          <p:nvPr userDrawn="1"/>
        </p:nvSpPr>
        <p:spPr bwMode="auto">
          <a:xfrm>
            <a:off x="539496" y="1389888"/>
            <a:ext cx="1746504" cy="5699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l"/>
            <a:endParaRPr lang="en-US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F22B25-47AC-FE4D-9C5B-C719A1BDDC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852" y="0"/>
            <a:ext cx="276225" cy="51435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5A14438-19D0-9541-808D-AB9399B3BF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537" y="1543079"/>
            <a:ext cx="4976467" cy="1028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CA6010DA-36DB-A34F-9327-229F67695D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9739" y="3098114"/>
            <a:ext cx="3682315" cy="4441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#hashtag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2A3E5988-A8A6-1542-BCD8-C650763DBF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9738" y="3612979"/>
            <a:ext cx="3682315" cy="4441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2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@handle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FC621139-B99A-DE47-8804-68341A565E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448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ablet Woman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E4358A-4B30-2F43-AF9A-7A4BD0F12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663" y="347594"/>
            <a:ext cx="4976468" cy="93494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89B02A-5B39-9048-96FE-012796646CBE}"/>
              </a:ext>
            </a:extLst>
          </p:cNvPr>
          <p:cNvSpPr/>
          <p:nvPr userDrawn="1"/>
        </p:nvSpPr>
        <p:spPr bwMode="auto">
          <a:xfrm>
            <a:off x="539496" y="1389888"/>
            <a:ext cx="1746504" cy="5699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l"/>
            <a:endParaRPr lang="en-US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F22B25-47AC-FE4D-9C5B-C719A1BDDC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852" y="0"/>
            <a:ext cx="276225" cy="51435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5A14438-19D0-9541-808D-AB9399B3BF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537" y="1543079"/>
            <a:ext cx="4976467" cy="2571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95044B0-9148-E241-BEC5-D6D586F20F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9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ablet Woman Pink T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E4358A-4B30-2F43-AF9A-7A4BD0F12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663" y="347594"/>
            <a:ext cx="4976468" cy="93494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89B02A-5B39-9048-96FE-012796646CBE}"/>
              </a:ext>
            </a:extLst>
          </p:cNvPr>
          <p:cNvSpPr/>
          <p:nvPr userDrawn="1"/>
        </p:nvSpPr>
        <p:spPr bwMode="auto">
          <a:xfrm>
            <a:off x="539496" y="1389888"/>
            <a:ext cx="1746504" cy="5699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l"/>
            <a:endParaRPr lang="en-US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F22B25-47AC-FE4D-9C5B-C719A1BDDC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852" y="0"/>
            <a:ext cx="276225" cy="51435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5A14438-19D0-9541-808D-AB9399B3BF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537" y="1543079"/>
            <a:ext cx="4976467" cy="2571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8CD00EF-6EAE-5744-AE28-63B25A98ED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11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Recording M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E4358A-4B30-2F43-AF9A-7A4BD0F12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663" y="347594"/>
            <a:ext cx="4976468" cy="93494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89B02A-5B39-9048-96FE-012796646CBE}"/>
              </a:ext>
            </a:extLst>
          </p:cNvPr>
          <p:cNvSpPr/>
          <p:nvPr userDrawn="1"/>
        </p:nvSpPr>
        <p:spPr bwMode="auto">
          <a:xfrm>
            <a:off x="539496" y="1389888"/>
            <a:ext cx="1746504" cy="5699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l"/>
            <a:endParaRPr lang="en-US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F22B25-47AC-FE4D-9C5B-C719A1BDDC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852" y="0"/>
            <a:ext cx="276225" cy="51435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5A14438-19D0-9541-808D-AB9399B3BF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537" y="1543079"/>
            <a:ext cx="4976467" cy="2571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47DF25A5-C15D-C246-AB7B-63858B9FA9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990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o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E4358A-4B30-2F43-AF9A-7A4BD0F12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663" y="347594"/>
            <a:ext cx="4976468" cy="93494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89B02A-5B39-9048-96FE-012796646CBE}"/>
              </a:ext>
            </a:extLst>
          </p:cNvPr>
          <p:cNvSpPr/>
          <p:nvPr userDrawn="1"/>
        </p:nvSpPr>
        <p:spPr bwMode="auto">
          <a:xfrm>
            <a:off x="539496" y="1389888"/>
            <a:ext cx="1746504" cy="5699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l"/>
            <a:endParaRPr lang="en-US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F22B25-47AC-FE4D-9C5B-C719A1BDDC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852" y="0"/>
            <a:ext cx="276225" cy="51435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5A14438-19D0-9541-808D-AB9399B3BF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537" y="1543079"/>
            <a:ext cx="4976467" cy="2571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2C065F5-3ED5-5C4E-BD0F-CA9DF77968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064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our Gla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E4358A-4B30-2F43-AF9A-7A4BD0F121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663" y="347594"/>
            <a:ext cx="4976468" cy="93494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89B02A-5B39-9048-96FE-012796646CBE}"/>
              </a:ext>
            </a:extLst>
          </p:cNvPr>
          <p:cNvSpPr/>
          <p:nvPr userDrawn="1"/>
        </p:nvSpPr>
        <p:spPr bwMode="auto">
          <a:xfrm>
            <a:off x="539496" y="1389888"/>
            <a:ext cx="1746504" cy="5699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l"/>
            <a:endParaRPr lang="en-US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F22B25-47AC-FE4D-9C5B-C719A1BDDC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852" y="0"/>
            <a:ext cx="276225" cy="51435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5A14438-19D0-9541-808D-AB9399B3BF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537" y="1543079"/>
            <a:ext cx="4976467" cy="2571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7547566-F321-674D-834E-7A630358DC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993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Keybo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E7AB53-50BF-2044-9611-39740F49B6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852" y="0"/>
            <a:ext cx="276225" cy="51435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712F597-55F4-FA4B-A8CF-BCBD934BC85F}"/>
              </a:ext>
            </a:extLst>
          </p:cNvPr>
          <p:cNvSpPr/>
          <p:nvPr userDrawn="1"/>
        </p:nvSpPr>
        <p:spPr bwMode="auto">
          <a:xfrm>
            <a:off x="539496" y="1389888"/>
            <a:ext cx="1746504" cy="5699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l"/>
            <a:endParaRPr lang="en-US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1802BD75-E74D-8A45-AC6D-F160770E8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663" y="347594"/>
            <a:ext cx="4976468" cy="93494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BE40072-9810-9A47-9B7B-05ED84AEFB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537" y="1543079"/>
            <a:ext cx="4976467" cy="2571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4F4F692-6581-6949-8280-7DE45988A4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97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- Blue Circ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91F84E4-0C3B-1B41-949C-1756A46E36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" y="-8"/>
            <a:ext cx="9144001" cy="38404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/>
              <a:t>Add an ORIGINAL photo – click the icon to add image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FC3A6B1-8EAF-E341-8826-5ECFC3F2F2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0012" y="3962071"/>
            <a:ext cx="4489496" cy="887437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F9B49"/>
              </a:buClr>
              <a:buFont typeface="Arial" charset="0"/>
              <a:buNone/>
              <a:defRPr sz="1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-18288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  <a:cs typeface="Tahoma"/>
              </a:defRPr>
            </a:lvl2pPr>
            <a:lvl3pPr>
              <a:lnSpc>
                <a:spcPct val="100000"/>
              </a:lnSpc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lnSpc>
                <a:spcPct val="100000"/>
              </a:lnSpc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lnSpc>
                <a:spcPct val="100000"/>
              </a:lnSpc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6AB95D83-6A32-4A43-A0F0-2992473E6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8183"/>
            <a:ext cx="9143999" cy="1702289"/>
          </a:xfrm>
          <a:prstGeom prst="rect">
            <a:avLst/>
          </a:prstGeom>
          <a:gradFill>
            <a:gsLst>
              <a:gs pos="5000">
                <a:schemeClr val="tx1">
                  <a:lumMod val="75000"/>
                  <a:alpha val="0"/>
                </a:schemeClr>
              </a:gs>
              <a:gs pos="61985">
                <a:srgbClr val="202020">
                  <a:alpha val="53000"/>
                </a:srgbClr>
              </a:gs>
              <a:gs pos="92000">
                <a:schemeClr val="tx1">
                  <a:lumMod val="50000"/>
                  <a:alpha val="68000"/>
                </a:schemeClr>
              </a:gs>
            </a:gsLst>
            <a:lin ang="5400000" scaled="0"/>
          </a:gradFill>
        </p:spPr>
        <p:txBody>
          <a:bodyPr vert="horz" lIns="365760" tIns="91440" rIns="457200" bIns="91440" anchor="b">
            <a:normAutofit/>
          </a:bodyPr>
          <a:lstStyle>
            <a:lvl1pPr algn="l">
              <a:defRPr sz="45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8A3E4C7A-D226-7540-AE53-E2D7FA1173F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alpha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pic>
        <p:nvPicPr>
          <p:cNvPr id="9" name="Picture 18">
            <a:extLst>
              <a:ext uri="{FF2B5EF4-FFF2-40B4-BE49-F238E27FC236}">
                <a16:creationId xmlns:a16="http://schemas.microsoft.com/office/drawing/2014/main" id="{ECBE565C-24C2-704C-BCD3-E56899BF5D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129796" y="4207531"/>
            <a:ext cx="1650893" cy="57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0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836">
          <p15:clr>
            <a:srgbClr val="FBAE40"/>
          </p15:clr>
        </p15:guide>
        <p15:guide id="2" pos="206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arg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EFECFF-D3A5-0E44-9875-252F14FF5C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852" y="0"/>
            <a:ext cx="276225" cy="51435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1519059-1B39-7D41-9EC1-CC19FAF9DB4D}"/>
              </a:ext>
            </a:extLst>
          </p:cNvPr>
          <p:cNvSpPr/>
          <p:nvPr userDrawn="1"/>
        </p:nvSpPr>
        <p:spPr bwMode="auto">
          <a:xfrm>
            <a:off x="539496" y="1389888"/>
            <a:ext cx="1746504" cy="5699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l"/>
            <a:endParaRPr lang="en-US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D4D8E3C9-D1AE-5E41-A1A1-EF2E232B77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663" y="347594"/>
            <a:ext cx="4976468" cy="93494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A5E8852-266E-B441-BF27-25767DE761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537" y="1543079"/>
            <a:ext cx="4976467" cy="2571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BC6595F-EA1D-744B-B3AF-038EAB5E1A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87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013573-833B-094B-943F-1984DB502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852" y="0"/>
            <a:ext cx="276225" cy="51435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77304B-B6DA-B146-B891-31BEFE22500C}"/>
              </a:ext>
            </a:extLst>
          </p:cNvPr>
          <p:cNvSpPr/>
          <p:nvPr userDrawn="1"/>
        </p:nvSpPr>
        <p:spPr bwMode="auto">
          <a:xfrm>
            <a:off x="539496" y="1389888"/>
            <a:ext cx="1746504" cy="5699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l"/>
            <a:endParaRPr lang="en-US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37E2229E-746A-C540-9276-C629AE27C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663" y="347594"/>
            <a:ext cx="4976468" cy="93494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AE7ADA8-3BDB-5B49-99E0-E31C1AF5C2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537" y="1543079"/>
            <a:ext cx="4976467" cy="2571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DE5978C-6C75-8548-B5C6-0FEBF329B6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442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Emai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876B2C-4639-5746-9A51-B3FD9EDCC4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852" y="0"/>
            <a:ext cx="276225" cy="51435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63A12A1-A5B3-A745-8AF2-BC1B626EDEFD}"/>
              </a:ext>
            </a:extLst>
          </p:cNvPr>
          <p:cNvSpPr/>
          <p:nvPr userDrawn="1"/>
        </p:nvSpPr>
        <p:spPr bwMode="auto">
          <a:xfrm>
            <a:off x="539496" y="1389888"/>
            <a:ext cx="1746504" cy="5699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l"/>
            <a:endParaRPr lang="en-US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E7291A46-4513-1147-A317-916FA5D8D4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663" y="347594"/>
            <a:ext cx="4976468" cy="93494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535C2EF-5E9E-AF44-9DEC-6DEABFDFD6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537" y="1543079"/>
            <a:ext cx="4976467" cy="2571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5CC9E2B9-DBB7-8340-971E-6130C12486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27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urv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7F2D7E5-D2D2-F04C-82E7-F72CFB1460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852" y="0"/>
            <a:ext cx="276225" cy="51435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268C9B2-A374-5644-B2D8-61FBB8853409}"/>
              </a:ext>
            </a:extLst>
          </p:cNvPr>
          <p:cNvSpPr/>
          <p:nvPr userDrawn="1"/>
        </p:nvSpPr>
        <p:spPr bwMode="auto">
          <a:xfrm>
            <a:off x="539496" y="1389888"/>
            <a:ext cx="1746504" cy="5699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l"/>
            <a:endParaRPr lang="en-US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B8D6F800-7BF3-7D49-911E-EA63BB8550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663" y="347594"/>
            <a:ext cx="4976468" cy="93494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572AC63-F82A-F84D-BE76-298BC51FD9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537" y="1543079"/>
            <a:ext cx="4976467" cy="2571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E445132-EF3F-8743-A580-9228BC296D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292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apto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7F2D7E5-D2D2-F04C-82E7-F72CFB1460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852" y="0"/>
            <a:ext cx="276225" cy="51435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268C9B2-A374-5644-B2D8-61FBB8853409}"/>
              </a:ext>
            </a:extLst>
          </p:cNvPr>
          <p:cNvSpPr/>
          <p:nvPr userDrawn="1"/>
        </p:nvSpPr>
        <p:spPr bwMode="auto">
          <a:xfrm>
            <a:off x="539496" y="1389888"/>
            <a:ext cx="1746504" cy="5699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l"/>
            <a:endParaRPr lang="en-US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B8D6F800-7BF3-7D49-911E-EA63BB8550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663" y="347594"/>
            <a:ext cx="4976468" cy="93494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572AC63-F82A-F84D-BE76-298BC51FD9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537" y="1543079"/>
            <a:ext cx="4976467" cy="2571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1EE7469-DAE6-C04B-B3BE-555A5AFB54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741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evi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7F2D7E5-D2D2-F04C-82E7-F72CFB1460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852" y="0"/>
            <a:ext cx="276225" cy="51435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268C9B2-A374-5644-B2D8-61FBB8853409}"/>
              </a:ext>
            </a:extLst>
          </p:cNvPr>
          <p:cNvSpPr/>
          <p:nvPr userDrawn="1"/>
        </p:nvSpPr>
        <p:spPr bwMode="auto">
          <a:xfrm>
            <a:off x="539496" y="1389888"/>
            <a:ext cx="1746504" cy="5699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l"/>
            <a:endParaRPr lang="en-US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B8D6F800-7BF3-7D49-911E-EA63BB8550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663" y="347594"/>
            <a:ext cx="4976468" cy="93494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572AC63-F82A-F84D-BE76-298BC51FD9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537" y="1543079"/>
            <a:ext cx="4976467" cy="2571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9F18DB5-BD0B-384F-8E07-9DFD7E5F6B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552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DV White Bar 3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-2" y="1383030"/>
            <a:ext cx="9144001" cy="2377440"/>
          </a:xfrm>
          <a:prstGeom prst="rect">
            <a:avLst/>
          </a:prstGeom>
          <a:solidFill>
            <a:schemeClr val="bg1">
              <a:alpha val="9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76E3A1EA-AC88-BB42-8AB1-C1F71607E76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4902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3F6DAB-A7FE-D248-A16C-8911647F45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3914" y="1500569"/>
            <a:ext cx="8556172" cy="51303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E502DEC-6E6E-C345-992C-B7D894E45928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271939" y="2234659"/>
            <a:ext cx="1245664" cy="1247090"/>
          </a:xfrm>
          <a:prstGeom prst="ellips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D324161-AF55-004B-81F5-41B58DBE46E1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3948384" y="2234659"/>
            <a:ext cx="1245664" cy="1247090"/>
          </a:xfrm>
          <a:prstGeom prst="ellips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B261C47-FAE1-BF48-984F-C7C9C83EE675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624829" y="2234659"/>
            <a:ext cx="1245664" cy="1247090"/>
          </a:xfrm>
          <a:prstGeom prst="ellips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  <a:p>
            <a:endParaRPr lang="en-US" dirty="0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EB5E4A5B-1555-624C-B58C-D1F321E58E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2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56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ar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1931670"/>
            <a:ext cx="9144000" cy="1280160"/>
          </a:xfrm>
          <a:prstGeom prst="rect">
            <a:avLst/>
          </a:prstGeom>
          <a:solidFill>
            <a:schemeClr val="bg1">
              <a:alpha val="8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93914" y="2143125"/>
            <a:ext cx="8556172" cy="8572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3000" b="1" kern="120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76E3A1EA-AC88-BB42-8AB1-C1F71607E76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4902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2D6051B-3032-4044-9953-E26FA01F29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2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159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ar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1931670"/>
            <a:ext cx="9144000" cy="1280160"/>
          </a:xfrm>
          <a:prstGeom prst="rect">
            <a:avLst/>
          </a:prstGeom>
          <a:solidFill>
            <a:schemeClr val="tx1">
              <a:alpha val="8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93914" y="2143125"/>
            <a:ext cx="8556172" cy="8572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85F06C72-825E-274C-8C63-2166D879549C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4902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C05DBC6-7C3E-B949-9130-75F37D7F47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2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78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a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CDC606-91A7-C04E-901F-C928E6929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8000"/>
          </a:blip>
          <a:srcRect t="37556" b="37555"/>
          <a:stretch/>
        </p:blipFill>
        <p:spPr>
          <a:xfrm>
            <a:off x="0" y="1931670"/>
            <a:ext cx="9144000" cy="1280160"/>
          </a:xfrm>
          <a:prstGeom prst="rect">
            <a:avLst/>
          </a:prstGeom>
          <a:noFill/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93914" y="2143125"/>
            <a:ext cx="8556172" cy="8572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2A49E780-A3B8-1B48-B980-C51716EFAD5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4902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F40CD05-9659-754E-A634-0DA4C5A1BB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362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F91126-1492-5A46-A0B3-3B3EEFA59425}"/>
              </a:ext>
            </a:extLst>
          </p:cNvPr>
          <p:cNvSpPr/>
          <p:nvPr userDrawn="1"/>
        </p:nvSpPr>
        <p:spPr bwMode="auto">
          <a:xfrm>
            <a:off x="1821923" y="0"/>
            <a:ext cx="1196282" cy="5143500"/>
          </a:xfrm>
          <a:prstGeom prst="rect">
            <a:avLst/>
          </a:prstGeom>
          <a:solidFill>
            <a:schemeClr val="bg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24BE6E8-E7EF-5045-8776-5735DCE5B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375782" y="1891872"/>
            <a:ext cx="1058449" cy="1058449"/>
          </a:xfrm>
          <a:prstGeom prst="rect">
            <a:avLst/>
          </a:prstGeom>
        </p:spPr>
      </p:pic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AAE9176-2725-394F-B80B-90472F4FD2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231" y="1926247"/>
            <a:ext cx="3806877" cy="49305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440E6AEF-D3BC-1E43-9F95-B1B3AAC03F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5231" y="2439379"/>
            <a:ext cx="3806877" cy="5796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F6811D9-2F0F-C14C-925C-33C581B8019D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646238" y="1519953"/>
            <a:ext cx="1876333" cy="1878481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1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ar Light -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" y="427441"/>
            <a:ext cx="5006176" cy="2256553"/>
          </a:xfrm>
          <a:prstGeom prst="rect">
            <a:avLst/>
          </a:prstGeom>
          <a:solidFill>
            <a:schemeClr val="bg1">
              <a:alpha val="8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0753" y="532979"/>
            <a:ext cx="4341755" cy="20454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76E3A1EA-AC88-BB42-8AB1-C1F71607E76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4902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69D44BB-59B2-7A41-B0D0-BEEB319E8D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2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684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Bar Light -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" y="427441"/>
            <a:ext cx="5006176" cy="2256553"/>
          </a:xfrm>
          <a:prstGeom prst="rect">
            <a:avLst/>
          </a:prstGeom>
          <a:solidFill>
            <a:schemeClr val="tx1">
              <a:alpha val="9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0753" y="532979"/>
            <a:ext cx="4341755" cy="20454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76E3A1EA-AC88-BB42-8AB1-C1F71607E76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4902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96F8B67-CDDD-654C-98AC-6D6847493B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2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516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Bar Light -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 userDrawn="1"/>
        </p:nvSpPr>
        <p:spPr bwMode="auto">
          <a:xfrm>
            <a:off x="1" y="427441"/>
            <a:ext cx="5006176" cy="2256553"/>
          </a:xfrm>
          <a:prstGeom prst="rect">
            <a:avLst/>
          </a:prstGeom>
          <a:blipFill dpi="0" rotWithShape="1">
            <a:blip r:embed="rId3">
              <a:alphaModFix amt="85000"/>
            </a:blip>
            <a:srcRect/>
            <a:stretch>
              <a:fillRect l="-16669" t="-33070" r="-16669" b="-33070"/>
            </a:stretch>
          </a:blip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0753" y="532979"/>
            <a:ext cx="4341755" cy="20454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76E3A1EA-AC88-BB42-8AB1-C1F71607E76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4902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56AD65F3-39D2-C24B-8623-84C53EC292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65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ar Light - Left Bot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3080050"/>
            <a:ext cx="6977449" cy="1283561"/>
          </a:xfrm>
          <a:prstGeom prst="rect">
            <a:avLst/>
          </a:prstGeom>
          <a:solidFill>
            <a:schemeClr val="bg1">
              <a:alpha val="85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60905" y="3197487"/>
            <a:ext cx="6327073" cy="1048686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76E3A1EA-AC88-BB42-8AB1-C1F71607E76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4902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48A7BAC-1B81-7744-B70E-A965DFFF24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2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387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ar Dark - Left Bot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-1" y="3080050"/>
            <a:ext cx="6977449" cy="1283561"/>
          </a:xfrm>
          <a:prstGeom prst="rect">
            <a:avLst/>
          </a:prstGeom>
          <a:solidFill>
            <a:schemeClr val="tx1">
              <a:alpha val="9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76E3A1EA-AC88-BB42-8AB1-C1F71607E76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4902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94899FA-7BBD-1941-A58C-EA68821960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2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EF41C76-3413-7F41-A01F-7904CECCFD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0905" y="3197487"/>
            <a:ext cx="6327073" cy="1048686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56783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ar Blue - Left Bot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>
            <a:extLst>
              <a:ext uri="{FF2B5EF4-FFF2-40B4-BE49-F238E27FC236}">
                <a16:creationId xmlns:a16="http://schemas.microsoft.com/office/drawing/2014/main" id="{76E3A1EA-AC88-BB42-8AB1-C1F71607E762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4902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4B7FBEB-7E30-3A47-9BA0-DF155EF8D8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2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10C3870-A0DE-6744-B498-20D35022AF39}"/>
              </a:ext>
            </a:extLst>
          </p:cNvPr>
          <p:cNvSpPr/>
          <p:nvPr userDrawn="1"/>
        </p:nvSpPr>
        <p:spPr bwMode="auto">
          <a:xfrm>
            <a:off x="0" y="3080050"/>
            <a:ext cx="6977449" cy="1283561"/>
          </a:xfrm>
          <a:prstGeom prst="rect">
            <a:avLst/>
          </a:prstGeom>
          <a:blipFill dpi="0" rotWithShape="1">
            <a:blip r:embed="rId5">
              <a:alphaModFix amt="90000"/>
            </a:blip>
            <a:srcRect/>
            <a:stretch>
              <a:fillRect l="-16669" t="-107940" r="-16669" b="-134009"/>
            </a:stretch>
          </a:blip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00ED67C-7DA6-7948-8D3C-A678971E7F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0905" y="3197487"/>
            <a:ext cx="6327073" cy="1048686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95691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hite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C3C546-3B01-204D-A696-4A8A5517CD53}"/>
              </a:ext>
            </a:extLst>
          </p:cNvPr>
          <p:cNvSpPr/>
          <p:nvPr userDrawn="1"/>
        </p:nvSpPr>
        <p:spPr bwMode="auto">
          <a:xfrm>
            <a:off x="0" y="1885950"/>
            <a:ext cx="9144000" cy="3257550"/>
          </a:xfrm>
          <a:prstGeom prst="rect">
            <a:avLst/>
          </a:prstGeom>
          <a:solidFill>
            <a:schemeClr val="accent1">
              <a:lumMod val="90000"/>
              <a:lumOff val="10000"/>
              <a:alpha val="8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18D234-D566-184E-B9A1-19BAC85815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2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A1786E-CE83-D149-9F51-2356011BA8B1}"/>
              </a:ext>
            </a:extLst>
          </p:cNvPr>
          <p:cNvSpPr/>
          <p:nvPr userDrawn="1"/>
        </p:nvSpPr>
        <p:spPr bwMode="auto">
          <a:xfrm>
            <a:off x="0" y="0"/>
            <a:ext cx="9144000" cy="1885950"/>
          </a:xfrm>
          <a:prstGeom prst="rect">
            <a:avLst/>
          </a:prstGeom>
          <a:solidFill>
            <a:schemeClr val="bg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9FEDFFA9-9682-854D-B6DE-2BFBA7155AA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4902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650CB52F-63EB-474D-90A5-F6AD0F7E61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536" y="2066193"/>
            <a:ext cx="8227263" cy="74868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defRPr sz="3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586EF6-7157-8D4C-ABEA-6DC63236FC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537" y="2995119"/>
            <a:ext cx="8227263" cy="14274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>
                <a:solidFill>
                  <a:schemeClr val="bg1"/>
                </a:solidFill>
              </a:defRPr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92280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36">
            <a:extLst>
              <a:ext uri="{FF2B5EF4-FFF2-40B4-BE49-F238E27FC236}">
                <a16:creationId xmlns:a16="http://schemas.microsoft.com/office/drawing/2014/main" id="{CCED76EA-1478-D34E-BFDB-8218116E2596}"/>
              </a:ext>
            </a:extLst>
          </p:cNvPr>
          <p:cNvSpPr/>
          <p:nvPr userDrawn="1"/>
        </p:nvSpPr>
        <p:spPr>
          <a:xfrm>
            <a:off x="1" y="-5911"/>
            <a:ext cx="6002285" cy="5155324"/>
          </a:xfrm>
          <a:custGeom>
            <a:avLst/>
            <a:gdLst>
              <a:gd name="connsiteX0" fmla="*/ 0 w 8003047"/>
              <a:gd name="connsiteY0" fmla="*/ 0 h 6873765"/>
              <a:gd name="connsiteX1" fmla="*/ 8003047 w 8003047"/>
              <a:gd name="connsiteY1" fmla="*/ 0 h 6873765"/>
              <a:gd name="connsiteX2" fmla="*/ 5685517 w 8003047"/>
              <a:gd name="connsiteY2" fmla="*/ 6873765 h 6873765"/>
              <a:gd name="connsiteX3" fmla="*/ 0 w 8003047"/>
              <a:gd name="connsiteY3" fmla="*/ 6873765 h 68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3047" h="6873765">
                <a:moveTo>
                  <a:pt x="0" y="0"/>
                </a:moveTo>
                <a:lnTo>
                  <a:pt x="8003047" y="0"/>
                </a:lnTo>
                <a:lnTo>
                  <a:pt x="5685517" y="6873765"/>
                </a:lnTo>
                <a:lnTo>
                  <a:pt x="0" y="68737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sz="1350"/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7E67A262-34F6-6440-88F5-5D41B00DDD29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Technologies 2020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25D84D1-FF50-3F47-9B53-783AE499D7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2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1F22CE93-3C9A-3B42-93EF-E865DF54B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663" y="347594"/>
            <a:ext cx="4976468" cy="96246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defRPr sz="26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84C27DB-6DF3-5445-B915-21A9927531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537" y="1433147"/>
            <a:ext cx="4112463" cy="31124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41205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ousekeep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>
            <a:extLst>
              <a:ext uri="{FF2B5EF4-FFF2-40B4-BE49-F238E27FC236}">
                <a16:creationId xmlns:a16="http://schemas.microsoft.com/office/drawing/2014/main" id="{2A49E780-A3B8-1B48-B980-C51716EFAD5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4902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E668E22-DAB3-9C43-B514-B3F4464216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2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45D2A1-C1AC-1140-9173-2E2BB6BABEB3}"/>
              </a:ext>
            </a:extLst>
          </p:cNvPr>
          <p:cNvSpPr/>
          <p:nvPr userDrawn="1"/>
        </p:nvSpPr>
        <p:spPr bwMode="auto">
          <a:xfrm>
            <a:off x="0" y="3080050"/>
            <a:ext cx="6976872" cy="1283561"/>
          </a:xfrm>
          <a:prstGeom prst="rect">
            <a:avLst/>
          </a:prstGeom>
          <a:blipFill dpi="0" rotWithShape="1">
            <a:blip r:embed="rId5"/>
            <a:srcRect/>
            <a:stretch>
              <a:fillRect l="-16840" t="-107940" r="-19464" b="-134009"/>
            </a:stretch>
          </a:blip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48EA35-370D-F446-9876-3C818B243E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0905" y="3197487"/>
            <a:ext cx="6327073" cy="1048686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74004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ar Blue Webinar People Housekeep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>
            <a:extLst>
              <a:ext uri="{FF2B5EF4-FFF2-40B4-BE49-F238E27FC236}">
                <a16:creationId xmlns:a16="http://schemas.microsoft.com/office/drawing/2014/main" id="{2A49E780-A3B8-1B48-B980-C51716EFAD5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14902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D71761-62F8-0543-9615-AD91B192D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5000"/>
          </a:blip>
          <a:srcRect t="37556" b="37555"/>
          <a:stretch/>
        </p:blipFill>
        <p:spPr>
          <a:xfrm>
            <a:off x="0" y="1931670"/>
            <a:ext cx="9144000" cy="1280160"/>
          </a:xfrm>
          <a:prstGeom prst="rect">
            <a:avLst/>
          </a:prstGeom>
          <a:noFill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DDA80DA-EEC3-164B-B0F2-B8B4C88411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3914" y="2143125"/>
            <a:ext cx="8556172" cy="8572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BF3B58D-959B-1A4F-8F02-C8EAD6E02B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79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Intro 1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6592FD-EDB9-244C-AD73-9974FE6C1C84}"/>
              </a:ext>
            </a:extLst>
          </p:cNvPr>
          <p:cNvSpPr/>
          <p:nvPr userDrawn="1"/>
        </p:nvSpPr>
        <p:spPr bwMode="auto">
          <a:xfrm>
            <a:off x="0" y="1017270"/>
            <a:ext cx="9144000" cy="3108960"/>
          </a:xfrm>
          <a:prstGeom prst="rect">
            <a:avLst/>
          </a:prstGeom>
          <a:solidFill>
            <a:srgbClr val="FFFFFF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E923C5-9FB3-5D44-8B03-8BB81991E2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17270"/>
            <a:ext cx="3107585" cy="31089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  <a:p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EFD7F9CD-5D25-9540-BE52-3447DDA7AF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16969" y="1821924"/>
            <a:ext cx="5115140" cy="75550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23CD9189-77AE-F84F-B1E9-20D2ED2F27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6969" y="2597508"/>
            <a:ext cx="5115140" cy="5796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C725E2B-A5A6-C34A-86F7-C6C27EE2A8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2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537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680AC97D-D60A-4D42-85AF-A2846358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21" y="188732"/>
            <a:ext cx="8564758" cy="536936"/>
          </a:xfrm>
          <a:prstGeom prst="rect">
            <a:avLst/>
          </a:prstGeom>
        </p:spPr>
        <p:txBody>
          <a:bodyPr vert="horz" anchor="ctr"/>
          <a:lstStyle>
            <a:lvl1pPr algn="l">
              <a:defRPr sz="24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131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638AE9F-CAA5-8E4C-B45F-ECC862916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21" y="188732"/>
            <a:ext cx="8564758" cy="536936"/>
          </a:xfrm>
          <a:prstGeom prst="rect">
            <a:avLst/>
          </a:prstGeom>
        </p:spPr>
        <p:txBody>
          <a:bodyPr vert="horz" anchor="ctr"/>
          <a:lstStyle>
            <a:lvl1pPr algn="l">
              <a:defRPr sz="24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E52D6F9-7623-4047-86FA-84077042F1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9137" y="818008"/>
            <a:ext cx="8386957" cy="37015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477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73142A95-554C-044B-AC5F-4604D6CD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14" y="2303282"/>
            <a:ext cx="1993804" cy="536936"/>
          </a:xfrm>
          <a:prstGeom prst="rect">
            <a:avLst/>
          </a:prstGeom>
        </p:spPr>
        <p:txBody>
          <a:bodyPr vert="horz" anchor="ctr"/>
          <a:lstStyle>
            <a:lvl1pPr algn="r">
              <a:defRPr sz="22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DF4783D-421C-404F-9EE1-422CF876EF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18827" y="2371679"/>
            <a:ext cx="6067267" cy="369332"/>
          </a:xfrm>
          <a:prstGeom prst="rect">
            <a:avLst/>
          </a:prstGeom>
          <a:gradFill>
            <a:gsLst>
              <a:gs pos="1000">
                <a:schemeClr val="bg1">
                  <a:lumMod val="6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0" scaled="0"/>
          </a:gradFill>
        </p:spPr>
        <p:txBody>
          <a:bodyPr anchor="ctr">
            <a:spAutoFit/>
          </a:bodyPr>
          <a:lstStyle>
            <a:lvl1pPr marL="9144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541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E907BB-7BF2-7E4A-B9C7-4A7E0898F3A6}"/>
              </a:ext>
            </a:extLst>
          </p:cNvPr>
          <p:cNvSpPr/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74000"/>
                </a:schemeClr>
              </a:gs>
            </a:gsLst>
            <a:lin ang="2400000" scaled="0"/>
          </a:gra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4F754E-E46E-D940-B16F-BA4D10F57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21" y="188732"/>
            <a:ext cx="8564758" cy="536936"/>
          </a:xfrm>
          <a:prstGeom prst="rect">
            <a:avLst/>
          </a:prstGeom>
        </p:spPr>
        <p:txBody>
          <a:bodyPr vert="horz" anchor="ctr"/>
          <a:lstStyle>
            <a:lvl1pPr algn="l"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1416236-7569-1640-B877-2051B8607B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9137" y="1237534"/>
            <a:ext cx="8386957" cy="31305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>
                <a:latin typeface="+mn-lt"/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>
                <a:latin typeface="+mn-lt"/>
              </a:defRPr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>
                <a:latin typeface="+mn-lt"/>
              </a:defRPr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79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DC38E9-CFC5-1049-B819-5ED0B8996A2E}"/>
              </a:ext>
            </a:extLst>
          </p:cNvPr>
          <p:cNvSpPr/>
          <p:nvPr userDrawn="1"/>
        </p:nvSpPr>
        <p:spPr bwMode="auto">
          <a:xfrm>
            <a:off x="0" y="-4"/>
            <a:ext cx="1828800" cy="5143503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3E0F8A-406E-1D41-B787-FFA644FEE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-3"/>
            <a:ext cx="1828800" cy="1828800"/>
          </a:xfrm>
          <a:prstGeom prst="rect">
            <a:avLst/>
          </a:prstGeom>
        </p:spPr>
      </p:pic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1B0595B-6707-D142-BA3A-5684C9CF6F33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-1" y="-4"/>
            <a:ext cx="1828800" cy="18288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/>
              <a:t>Add a SQUARE photo 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D29CF1B9-AB3C-1F46-BF52-6B4E42AB1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87" y="2003691"/>
            <a:ext cx="1508484" cy="95871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18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B4F5CC1-60F4-EA49-A3B4-0386B7BF7A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187" y="3048805"/>
            <a:ext cx="1508484" cy="120992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F9B49"/>
              </a:buClr>
              <a:buFont typeface="Arial" charset="0"/>
              <a:buNone/>
              <a:defRPr sz="14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-18288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  <a:cs typeface="Tahoma"/>
              </a:defRPr>
            </a:lvl2pPr>
            <a:lvl3pPr>
              <a:lnSpc>
                <a:spcPct val="100000"/>
              </a:lnSpc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lnSpc>
                <a:spcPct val="100000"/>
              </a:lnSpc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lnSpc>
                <a:spcPct val="100000"/>
              </a:lnSpc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D48430D-78F2-2C44-8214-1A4756AAAE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13811" y="365760"/>
            <a:ext cx="6672283" cy="40965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762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D84A06-13D5-2B4C-ADE6-055509CEBFA6}"/>
              </a:ext>
            </a:extLst>
          </p:cNvPr>
          <p:cNvSpPr/>
          <p:nvPr userDrawn="1"/>
        </p:nvSpPr>
        <p:spPr bwMode="auto">
          <a:xfrm>
            <a:off x="275007" y="0"/>
            <a:ext cx="2756951" cy="5143500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C9689A43-C72E-0146-B059-5926C1CD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0" y="1489992"/>
            <a:ext cx="2344439" cy="797521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r">
              <a:defRPr sz="20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5E12B42-79D6-5043-AF11-605F5107F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260" y="2503199"/>
            <a:ext cx="2344439" cy="118826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F9B49"/>
              </a:buClr>
              <a:buFont typeface="Arial" charset="0"/>
              <a:buNone/>
              <a:defRPr sz="14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-18288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  <a:cs typeface="Tahoma"/>
              </a:defRPr>
            </a:lvl2pPr>
            <a:lvl3pPr>
              <a:lnSpc>
                <a:spcPct val="100000"/>
              </a:lnSpc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lnSpc>
                <a:spcPct val="100000"/>
              </a:lnSpc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lnSpc>
                <a:spcPct val="100000"/>
              </a:lnSpc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2CC06A-53BF-7848-9653-FFECFEA0EF03}"/>
              </a:ext>
            </a:extLst>
          </p:cNvPr>
          <p:cNvSpPr/>
          <p:nvPr userDrawn="1"/>
        </p:nvSpPr>
        <p:spPr bwMode="auto">
          <a:xfrm>
            <a:off x="990025" y="2385519"/>
            <a:ext cx="1746504" cy="56993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B22DA12-0B07-5E49-81FA-8A4008CE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0716" y="405636"/>
            <a:ext cx="5510378" cy="40566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362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 Third Pho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1FD7C11-DE38-5B45-8277-E314FC8429E7}"/>
              </a:ext>
            </a:extLst>
          </p:cNvPr>
          <p:cNvSpPr/>
          <p:nvPr userDrawn="1"/>
        </p:nvSpPr>
        <p:spPr bwMode="auto">
          <a:xfrm>
            <a:off x="-1" y="0"/>
            <a:ext cx="3657600" cy="5143500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53CE7FA-AC2D-3348-BFDD-3E0369880E7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-2" y="0"/>
            <a:ext cx="3657600" cy="5143500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1A4F0B-B90B-0C43-A39F-E1FDC5BC04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83278" y="365760"/>
            <a:ext cx="4847816" cy="40965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577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 Fourth Pho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ED31B3-8895-D24D-B225-4E92FF214A64}"/>
              </a:ext>
            </a:extLst>
          </p:cNvPr>
          <p:cNvSpPr/>
          <p:nvPr userDrawn="1"/>
        </p:nvSpPr>
        <p:spPr bwMode="auto">
          <a:xfrm>
            <a:off x="-1" y="0"/>
            <a:ext cx="2651760" cy="5143500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53CE7FA-AC2D-3348-BFDD-3E0369880E7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-1" y="0"/>
            <a:ext cx="2651760" cy="5143500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1A4F0B-B90B-0C43-A39F-E1FDC5BC04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56238" y="365760"/>
            <a:ext cx="5774856" cy="40965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732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 Third Photo Image w/ 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53CE7FA-AC2D-3348-BFDD-3E0369880E7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274950" y="0"/>
            <a:ext cx="3361037" cy="5152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1A4F0B-B90B-0C43-A39F-E1FDC5BC04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83278" y="365760"/>
            <a:ext cx="4847816" cy="40965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952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DV Fourth Pho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53CE7FA-AC2D-3348-BFDD-3E0369880E7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274950" y="0"/>
            <a:ext cx="2364259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1A4F0B-B90B-0C43-A39F-E1FDC5BC04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56238" y="365760"/>
            <a:ext cx="5774856" cy="40965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579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F91126-1492-5A46-A0B3-3B3EEFA59425}"/>
              </a:ext>
            </a:extLst>
          </p:cNvPr>
          <p:cNvSpPr/>
          <p:nvPr userDrawn="1"/>
        </p:nvSpPr>
        <p:spPr bwMode="auto">
          <a:xfrm>
            <a:off x="1821923" y="0"/>
            <a:ext cx="1196282" cy="5143500"/>
          </a:xfrm>
          <a:prstGeom prst="rect">
            <a:avLst/>
          </a:prstGeom>
          <a:solidFill>
            <a:schemeClr val="bg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24BE6E8-E7EF-5045-8776-5735DCE5B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375782" y="1891872"/>
            <a:ext cx="1058449" cy="1058449"/>
          </a:xfrm>
          <a:prstGeom prst="rect">
            <a:avLst/>
          </a:prstGeom>
        </p:spPr>
      </p:pic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AAE9176-2725-394F-B80B-90472F4FD2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93303" y="2780814"/>
            <a:ext cx="2518677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7DCA405-8902-0B43-8E2B-0DCAB728EB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50555" y="2780814"/>
            <a:ext cx="2518677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440E6AEF-D3BC-1E43-9F95-B1B3AAC03F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93303" y="3122065"/>
            <a:ext cx="2518677" cy="579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83C4651C-AB93-8043-8486-90D0535A29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50556" y="3122065"/>
            <a:ext cx="2518677" cy="579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F6811D9-2F0F-C14C-925C-33C581B8019D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319320" y="1160352"/>
            <a:ext cx="1461367" cy="1463040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  <a:p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7ED9AEB-D8AF-0244-A735-370055F6C0D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164101" y="1160352"/>
            <a:ext cx="1461367" cy="1463040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7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53CE7FA-AC2D-3348-BFDD-3E0369880E7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274386" y="-4"/>
            <a:ext cx="5143504" cy="51435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1A4F0B-B90B-0C43-A39F-E1FDC5BC04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2082" y="365760"/>
            <a:ext cx="2969011" cy="40965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707436C3-4A2B-304D-98DC-089565EF5B5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32000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</p:spTree>
    <p:extLst>
      <p:ext uri="{BB962C8B-B14F-4D97-AF65-F5344CB8AC3E}">
        <p14:creationId xmlns:p14="http://schemas.microsoft.com/office/powerpoint/2010/main" val="18537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inar Duration &amp; T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53CE7FA-AC2D-3348-BFDD-3E0369880E7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274386" y="-4"/>
            <a:ext cx="5143504" cy="514350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1A4F0B-B90B-0C43-A39F-E1FDC5BC04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20832" y="365760"/>
            <a:ext cx="2969011" cy="145616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1800" b="1">
                <a:latin typeface="+mj-lt"/>
              </a:defRPr>
            </a:lvl1pPr>
            <a:lvl2pPr marL="0" indent="0" algn="ctr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1600"/>
            </a:lvl2pPr>
            <a:lvl3pPr algn="ctr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 algn="ctr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 algn="ctr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707436C3-4A2B-304D-98DC-089565EF5B5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32000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</p:spTree>
    <p:extLst>
      <p:ext uri="{BB962C8B-B14F-4D97-AF65-F5344CB8AC3E}">
        <p14:creationId xmlns:p14="http://schemas.microsoft.com/office/powerpoint/2010/main" val="3660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Cen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8AC097-82E3-034D-AB5C-3727404D3D11}"/>
              </a:ext>
            </a:extLst>
          </p:cNvPr>
          <p:cNvSpPr/>
          <p:nvPr userDrawn="1"/>
        </p:nvSpPr>
        <p:spPr bwMode="auto">
          <a:xfrm>
            <a:off x="0" y="-4"/>
            <a:ext cx="385011" cy="5143503"/>
          </a:xfrm>
          <a:prstGeom prst="rect">
            <a:avLst/>
          </a:prstGeom>
          <a:solidFill>
            <a:schemeClr val="bg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2F5E40-A5A7-DA45-9503-21286DF3AEC8}"/>
              </a:ext>
            </a:extLst>
          </p:cNvPr>
          <p:cNvSpPr/>
          <p:nvPr userDrawn="1"/>
        </p:nvSpPr>
        <p:spPr bwMode="auto">
          <a:xfrm>
            <a:off x="2835274" y="1150604"/>
            <a:ext cx="6308726" cy="2835275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140E17-BF2D-8443-AE90-D5436F6C1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1150604"/>
            <a:ext cx="2835275" cy="2835275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75684" y="1637414"/>
            <a:ext cx="2261190" cy="185715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>
              <a:defRPr sz="20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A9A3362-E2CC-4B49-AEA4-ABE0C1C7A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33674" y="1285660"/>
            <a:ext cx="5797419" cy="25713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>
                <a:solidFill>
                  <a:schemeClr val="bg1"/>
                </a:solidFill>
              </a:defRPr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2764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&amp; Log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18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right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B31DF8E9-29F8-214C-8892-CFAC843B7A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8773" y="4689290"/>
            <a:ext cx="881688" cy="304384"/>
          </a:xfrm>
          <a:prstGeom prst="rect">
            <a:avLst/>
          </a:prstGeom>
          <a:noFill/>
        </p:spPr>
      </p:pic>
      <p:sp>
        <p:nvSpPr>
          <p:cNvPr id="4" name="Text Box 12">
            <a:extLst>
              <a:ext uri="{FF2B5EF4-FFF2-40B4-BE49-F238E27FC236}">
                <a16:creationId xmlns:a16="http://schemas.microsoft.com/office/drawing/2014/main" id="{A472F96D-C25B-7645-8364-A2170AE806A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</p:spTree>
    <p:extLst>
      <p:ext uri="{BB962C8B-B14F-4D97-AF65-F5344CB8AC3E}">
        <p14:creationId xmlns:p14="http://schemas.microsoft.com/office/powerpoint/2010/main" val="1093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>
            <a:extLst>
              <a:ext uri="{FF2B5EF4-FFF2-40B4-BE49-F238E27FC236}">
                <a16:creationId xmlns:a16="http://schemas.microsoft.com/office/drawing/2014/main" id="{6784497C-D81A-5041-A17B-970443C4BFFB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</p:spTree>
    <p:extLst>
      <p:ext uri="{BB962C8B-B14F-4D97-AF65-F5344CB8AC3E}">
        <p14:creationId xmlns:p14="http://schemas.microsoft.com/office/powerpoint/2010/main" val="271803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680AC97D-D60A-4D42-85AF-A2846358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21" y="188732"/>
            <a:ext cx="8564758" cy="536936"/>
          </a:xfrm>
          <a:prstGeom prst="rect">
            <a:avLst/>
          </a:prstGeom>
        </p:spPr>
        <p:txBody>
          <a:bodyPr vert="horz" anchor="ctr"/>
          <a:lstStyle>
            <a:lvl1pPr algn="l">
              <a:defRPr sz="24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0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638AE9F-CAA5-8E4C-B45F-ECC862916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21" y="188732"/>
            <a:ext cx="8564758" cy="536936"/>
          </a:xfrm>
          <a:prstGeom prst="rect">
            <a:avLst/>
          </a:prstGeom>
        </p:spPr>
        <p:txBody>
          <a:bodyPr vert="horz" anchor="ctr"/>
          <a:lstStyle>
            <a:lvl1pPr algn="l">
              <a:defRPr sz="24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0B65B1B-1B40-FF44-9D6E-B6A120F133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9137" y="818008"/>
            <a:ext cx="8386957" cy="37015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191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73142A95-554C-044B-AC5F-4604D6CD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14" y="2303282"/>
            <a:ext cx="1993804" cy="536936"/>
          </a:xfrm>
          <a:prstGeom prst="rect">
            <a:avLst/>
          </a:prstGeom>
        </p:spPr>
        <p:txBody>
          <a:bodyPr vert="horz" anchor="ctr"/>
          <a:lstStyle>
            <a:lvl1pPr algn="r">
              <a:defRPr sz="22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788CBB9-7C5C-5746-BE83-2B226ED587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18827" y="2371679"/>
            <a:ext cx="6067267" cy="369332"/>
          </a:xfrm>
          <a:prstGeom prst="rect">
            <a:avLst/>
          </a:prstGeom>
          <a:gradFill>
            <a:gsLst>
              <a:gs pos="1000">
                <a:schemeClr val="bg1">
                  <a:lumMod val="60000"/>
                  <a:lumOff val="40000"/>
                </a:schemeClr>
              </a:gs>
              <a:gs pos="1000">
                <a:schemeClr val="bg1">
                  <a:lumMod val="60000"/>
                  <a:lumOff val="40000"/>
                  <a:alpha val="0"/>
                </a:schemeClr>
              </a:gs>
            </a:gsLst>
            <a:lin ang="0" scaled="0"/>
          </a:gradFill>
        </p:spPr>
        <p:txBody>
          <a:bodyPr anchor="ctr">
            <a:spAutoFit/>
          </a:bodyPr>
          <a:lstStyle>
            <a:lvl1pPr marL="9144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640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E907BB-7BF2-7E4A-B9C7-4A7E0898F3A6}"/>
              </a:ext>
            </a:extLst>
          </p:cNvPr>
          <p:cNvSpPr/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4F754E-E46E-D940-B16F-BA4D10F57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21" y="188732"/>
            <a:ext cx="8564758" cy="536936"/>
          </a:xfrm>
          <a:prstGeom prst="rect">
            <a:avLst/>
          </a:prstGeom>
        </p:spPr>
        <p:txBody>
          <a:bodyPr vert="horz" anchor="ctr"/>
          <a:lstStyle>
            <a:lvl1pPr algn="l"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3C1A735-458F-F147-8415-D481B2B590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9137" y="1237534"/>
            <a:ext cx="8386957" cy="31305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15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Intr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2703C9-0BFF-2944-A41C-2B3828A00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3836" b="38386"/>
          <a:stretch/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72902" y="188732"/>
            <a:ext cx="8598197" cy="536936"/>
          </a:xfrm>
          <a:prstGeom prst="rect">
            <a:avLst/>
          </a:prstGeom>
        </p:spPr>
        <p:txBody>
          <a:bodyPr vert="horz" anchor="ctr"/>
          <a:lstStyle>
            <a:lvl1pPr algn="ctr"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FDC9F9A3-3258-F84C-B014-5127AB13B6B0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8D59DA1F-239D-8B49-8CE8-11A7EA1E39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882" y="3195472"/>
            <a:ext cx="2518677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27615C68-085D-904D-AF7B-1311141E6F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83134" y="3195472"/>
            <a:ext cx="2518677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61EBA53A-8173-5E49-AFE4-44D15AAD1A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5882" y="3536723"/>
            <a:ext cx="2518677" cy="579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6071E274-4650-DC4C-9585-C6610A5F4F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83135" y="3536723"/>
            <a:ext cx="2518677" cy="579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E80D32E-526F-E244-BFE9-6CDC127C5505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1899" y="1575010"/>
            <a:ext cx="1461367" cy="1463040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  <a:p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CCE87AD-CF72-384B-8AD5-9875B7988FF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3796680" y="1575010"/>
            <a:ext cx="1461367" cy="1463040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B15C5F3B-8FE8-8B41-8CA2-58DF43D87B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40386" y="3195472"/>
            <a:ext cx="2518677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6DE78060-95D5-734F-B51F-C1D8A37F7D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0386" y="3536723"/>
            <a:ext cx="2518677" cy="579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2584938B-4B69-674F-B649-75DB989AA8F7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666403" y="1575010"/>
            <a:ext cx="1461367" cy="1463040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  <a:p>
            <a:endParaRPr lang="en-US" dirty="0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84EA607E-5089-A14A-8211-E2EB1B7CA6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115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DC38E9-CFC5-1049-B819-5ED0B8996A2E}"/>
              </a:ext>
            </a:extLst>
          </p:cNvPr>
          <p:cNvSpPr/>
          <p:nvPr userDrawn="1"/>
        </p:nvSpPr>
        <p:spPr bwMode="auto">
          <a:xfrm>
            <a:off x="0" y="-4"/>
            <a:ext cx="1828800" cy="5143503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1B0595B-6707-D142-BA3A-5684C9CF6F33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-1" y="-4"/>
            <a:ext cx="18288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  <a:p>
            <a:endParaRPr lang="en-US" dirty="0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01F68AC2-B429-EF45-A773-D330FD79F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87" y="2003691"/>
            <a:ext cx="1508484" cy="95871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18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FF1F9C0-B281-F145-AF38-F3F287B2E0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187" y="3048805"/>
            <a:ext cx="1508484" cy="120992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F9B49"/>
              </a:buClr>
              <a:buFont typeface="Arial" charset="0"/>
              <a:buNone/>
              <a:defRPr sz="14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-18288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  <a:cs typeface="Tahoma"/>
              </a:defRPr>
            </a:lvl2pPr>
            <a:lvl3pPr>
              <a:lnSpc>
                <a:spcPct val="100000"/>
              </a:lnSpc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lnSpc>
                <a:spcPct val="100000"/>
              </a:lnSpc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lnSpc>
                <a:spcPct val="100000"/>
              </a:lnSpc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838C16D-22D7-624A-A141-8A7D0F3FF5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13811" y="365760"/>
            <a:ext cx="6672283" cy="40965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135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D84A06-13D5-2B4C-ADE6-055509CEBFA6}"/>
              </a:ext>
            </a:extLst>
          </p:cNvPr>
          <p:cNvSpPr/>
          <p:nvPr userDrawn="1"/>
        </p:nvSpPr>
        <p:spPr bwMode="auto">
          <a:xfrm>
            <a:off x="275007" y="0"/>
            <a:ext cx="2756951" cy="5143500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C9689A43-C72E-0146-B059-5926C1CD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0" y="1489992"/>
            <a:ext cx="2344439" cy="797521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r">
              <a:defRPr sz="20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5E12B42-79D6-5043-AF11-605F5107F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260" y="2503199"/>
            <a:ext cx="2344439" cy="127430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F9B49"/>
              </a:buClr>
              <a:buFont typeface="Arial" charset="0"/>
              <a:buNone/>
              <a:defRPr sz="14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-18288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  <a:cs typeface="Tahoma"/>
              </a:defRPr>
            </a:lvl2pPr>
            <a:lvl3pPr>
              <a:lnSpc>
                <a:spcPct val="100000"/>
              </a:lnSpc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lnSpc>
                <a:spcPct val="100000"/>
              </a:lnSpc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lnSpc>
                <a:spcPct val="100000"/>
              </a:lnSpc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2CC06A-53BF-7848-9653-FFECFEA0EF03}"/>
              </a:ext>
            </a:extLst>
          </p:cNvPr>
          <p:cNvSpPr/>
          <p:nvPr userDrawn="1"/>
        </p:nvSpPr>
        <p:spPr bwMode="auto">
          <a:xfrm>
            <a:off x="990025" y="2385519"/>
            <a:ext cx="1746504" cy="56993"/>
          </a:xfrm>
          <a:prstGeom prst="rect">
            <a:avLst/>
          </a:prstGeom>
          <a:solidFill>
            <a:schemeClr val="bg1">
              <a:lumMod val="60000"/>
              <a:lumOff val="40000"/>
              <a:alpha val="5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9544485-ED3B-1143-9E21-A93A6625B8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0716" y="405636"/>
            <a:ext cx="5510378" cy="40566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913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53CE7FA-AC2D-3348-BFDD-3E0369880E7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274386" y="-4"/>
            <a:ext cx="5143504" cy="51435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32ECDEC-9688-354E-9173-A1750B1E0C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2082" y="365760"/>
            <a:ext cx="2969011" cy="40965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5B5A8D48-AA89-6444-BC51-7FE5B9DC199C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</p:spTree>
    <p:extLst>
      <p:ext uri="{BB962C8B-B14F-4D97-AF65-F5344CB8AC3E}">
        <p14:creationId xmlns:p14="http://schemas.microsoft.com/office/powerpoint/2010/main" val="318120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 Third Pho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1FD7C11-DE38-5B45-8277-E314FC8429E7}"/>
              </a:ext>
            </a:extLst>
          </p:cNvPr>
          <p:cNvSpPr/>
          <p:nvPr userDrawn="1"/>
        </p:nvSpPr>
        <p:spPr bwMode="auto">
          <a:xfrm>
            <a:off x="-1" y="0"/>
            <a:ext cx="3657600" cy="5143500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53CE7FA-AC2D-3348-BFDD-3E0369880E7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-2" y="0"/>
            <a:ext cx="3657600" cy="5143500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1A4F0B-B90B-0C43-A39F-E1FDC5BC04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83278" y="365760"/>
            <a:ext cx="4847816" cy="40965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755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 Fourth Pho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ED31B3-8895-D24D-B225-4E92FF214A64}"/>
              </a:ext>
            </a:extLst>
          </p:cNvPr>
          <p:cNvSpPr/>
          <p:nvPr userDrawn="1"/>
        </p:nvSpPr>
        <p:spPr bwMode="auto">
          <a:xfrm>
            <a:off x="-1" y="0"/>
            <a:ext cx="2651760" cy="5143500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53CE7FA-AC2D-3348-BFDD-3E0369880E7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-1" y="0"/>
            <a:ext cx="2651760" cy="5143500"/>
          </a:xfrm>
          <a:prstGeom prst="rect">
            <a:avLst/>
          </a:prstGeom>
          <a:noFill/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1A4F0B-B90B-0C43-A39F-E1FDC5BC04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56238" y="365760"/>
            <a:ext cx="5774856" cy="40965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975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 Third Photo Image w/ 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53CE7FA-AC2D-3348-BFDD-3E0369880E7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274950" y="0"/>
            <a:ext cx="3361037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1A4F0B-B90B-0C43-A39F-E1FDC5BC04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83278" y="365760"/>
            <a:ext cx="4847816" cy="40965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8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DV Fourth Pho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53CE7FA-AC2D-3348-BFDD-3E0369880E7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274950" y="0"/>
            <a:ext cx="2364259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1A4F0B-B90B-0C43-A39F-E1FDC5BC04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56238" y="365760"/>
            <a:ext cx="5774856" cy="40965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907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Cent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8AC097-82E3-034D-AB5C-3727404D3D11}"/>
              </a:ext>
            </a:extLst>
          </p:cNvPr>
          <p:cNvSpPr/>
          <p:nvPr userDrawn="1"/>
        </p:nvSpPr>
        <p:spPr bwMode="auto">
          <a:xfrm>
            <a:off x="0" y="-4"/>
            <a:ext cx="385011" cy="5143503"/>
          </a:xfrm>
          <a:prstGeom prst="rect">
            <a:avLst/>
          </a:prstGeom>
          <a:solidFill>
            <a:schemeClr val="bg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2F5E40-A5A7-DA45-9503-21286DF3AEC8}"/>
              </a:ext>
            </a:extLst>
          </p:cNvPr>
          <p:cNvSpPr/>
          <p:nvPr userDrawn="1"/>
        </p:nvSpPr>
        <p:spPr bwMode="auto">
          <a:xfrm>
            <a:off x="2835274" y="1150604"/>
            <a:ext cx="6308726" cy="2835275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140E17-BF2D-8443-AE90-D5436F6C1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1150604"/>
            <a:ext cx="2835275" cy="2835275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75684" y="1637414"/>
            <a:ext cx="2261190" cy="185715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>
              <a:defRPr sz="20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CB062BB-F230-6848-8D89-FF692581D1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33674" y="1285660"/>
            <a:ext cx="5797419" cy="25713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bg1">
                  <a:lumMod val="60000"/>
                  <a:lumOff val="40000"/>
                </a:schemeClr>
              </a:buClr>
              <a:defRPr sz="1400">
                <a:solidFill>
                  <a:schemeClr val="bg1"/>
                </a:solidFill>
              </a:defRPr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bg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0777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&amp; Log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69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right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4F7135F3-5DFE-8E42-A2FD-D42D3C9F4F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8773" y="4689290"/>
            <a:ext cx="881688" cy="304384"/>
          </a:xfrm>
          <a:prstGeom prst="rect">
            <a:avLst/>
          </a:prstGeom>
          <a:noFill/>
        </p:spPr>
      </p:pic>
      <p:sp>
        <p:nvSpPr>
          <p:cNvPr id="4" name="Text Box 12">
            <a:extLst>
              <a:ext uri="{FF2B5EF4-FFF2-40B4-BE49-F238E27FC236}">
                <a16:creationId xmlns:a16="http://schemas.microsoft.com/office/drawing/2014/main" id="{3BE52C55-CAD4-C444-B5CC-8FEDDEB14D0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</p:spTree>
    <p:extLst>
      <p:ext uri="{BB962C8B-B14F-4D97-AF65-F5344CB8AC3E}">
        <p14:creationId xmlns:p14="http://schemas.microsoft.com/office/powerpoint/2010/main" val="14012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F91126-1492-5A46-A0B3-3B3EEFA59425}"/>
              </a:ext>
            </a:extLst>
          </p:cNvPr>
          <p:cNvSpPr/>
          <p:nvPr userDrawn="1"/>
        </p:nvSpPr>
        <p:spPr bwMode="auto">
          <a:xfrm>
            <a:off x="1821923" y="0"/>
            <a:ext cx="1196282" cy="5143500"/>
          </a:xfrm>
          <a:prstGeom prst="rect">
            <a:avLst/>
          </a:prstGeom>
          <a:solidFill>
            <a:schemeClr val="bg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24BE6E8-E7EF-5045-8776-5735DCE5B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375782" y="1891872"/>
            <a:ext cx="1058449" cy="1058449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A1293F22-E03C-424F-B518-44C11BB0C2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1781" y="585513"/>
            <a:ext cx="4177431" cy="37647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5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9CAA7AE7-16C6-A14A-A796-C43D4C5F11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21781" y="958849"/>
            <a:ext cx="4177431" cy="3175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2D944FE-8535-FC4E-A521-1F56D7D8CEC7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431354" y="474773"/>
            <a:ext cx="1002151" cy="1003298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  <a:p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9A7400A-10FE-064A-BD90-5D9DEA1001B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431354" y="1923738"/>
            <a:ext cx="1002151" cy="1003298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1F458F72-BC34-F34C-B2C4-7AF141383AD7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431354" y="3372703"/>
            <a:ext cx="1002151" cy="1003298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  <a:p>
            <a:endParaRPr lang="en-US" dirty="0"/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B5365A25-883F-8743-B258-D9DA27FDA0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21781" y="2055930"/>
            <a:ext cx="4177431" cy="37647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5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B1058417-08B4-BC49-8A9A-F85ACDAB0B8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21781" y="2429266"/>
            <a:ext cx="4177431" cy="3175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417A67CA-E41E-FE41-9D98-75A06EF6459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21781" y="3485720"/>
            <a:ext cx="4177431" cy="37647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5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36B0BE4E-3F6F-C848-AE91-30938167DC6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21781" y="3859056"/>
            <a:ext cx="4177431" cy="3175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5542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right &amp;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>
            <a:extLst>
              <a:ext uri="{FF2B5EF4-FFF2-40B4-BE49-F238E27FC236}">
                <a16:creationId xmlns:a16="http://schemas.microsoft.com/office/drawing/2014/main" id="{21E474CA-2CD3-0345-BF59-84434D6C5A3A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</p:spTree>
    <p:extLst>
      <p:ext uri="{BB962C8B-B14F-4D97-AF65-F5344CB8AC3E}">
        <p14:creationId xmlns:p14="http://schemas.microsoft.com/office/powerpoint/2010/main" val="376963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C4C604-9C3F-6340-A43D-F35FF53D1FAF}"/>
              </a:ext>
            </a:extLst>
          </p:cNvPr>
          <p:cNvSpPr/>
          <p:nvPr userDrawn="1"/>
        </p:nvSpPr>
        <p:spPr bwMode="auto">
          <a:xfrm>
            <a:off x="0" y="926870"/>
            <a:ext cx="9144000" cy="4216629"/>
          </a:xfrm>
          <a:prstGeom prst="rect">
            <a:avLst/>
          </a:prstGeom>
          <a:solidFill>
            <a:srgbClr val="FFFFFF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72902" y="188732"/>
            <a:ext cx="8598197" cy="536936"/>
          </a:xfrm>
          <a:prstGeom prst="rect">
            <a:avLst/>
          </a:prstGeom>
        </p:spPr>
        <p:txBody>
          <a:bodyPr vert="horz" anchor="ctr"/>
          <a:lstStyle>
            <a:lvl1pPr algn="l"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FDC9F9A3-3258-F84C-B014-5127AB13B6B0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5739B17-FFE9-F341-B328-F644B5A1FA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EFFBF6-A683-F84B-998C-7D3B71095D74}"/>
              </a:ext>
            </a:extLst>
          </p:cNvPr>
          <p:cNvSpPr/>
          <p:nvPr userDrawn="1"/>
        </p:nvSpPr>
        <p:spPr bwMode="auto">
          <a:xfrm>
            <a:off x="0" y="926870"/>
            <a:ext cx="9144000" cy="4216629"/>
          </a:xfrm>
          <a:prstGeom prst="rect">
            <a:avLst/>
          </a:prstGeom>
          <a:solidFill>
            <a:srgbClr val="FFFFFF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196DAF14-868C-E64C-BC4C-5F05A291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02" y="188732"/>
            <a:ext cx="8598197" cy="536936"/>
          </a:xfrm>
          <a:prstGeom prst="rect">
            <a:avLst/>
          </a:prstGeom>
        </p:spPr>
        <p:txBody>
          <a:bodyPr vert="horz" anchor="ctr"/>
          <a:lstStyle>
            <a:lvl1pPr algn="l"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EF6A050-6997-E146-B0AA-38B042481AE8}"/>
              </a:ext>
            </a:extLst>
          </p:cNvPr>
          <p:cNvCxnSpPr/>
          <p:nvPr userDrawn="1"/>
        </p:nvCxnSpPr>
        <p:spPr>
          <a:xfrm>
            <a:off x="4571999" y="1371600"/>
            <a:ext cx="0" cy="3394553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2">
            <a:extLst>
              <a:ext uri="{FF2B5EF4-FFF2-40B4-BE49-F238E27FC236}">
                <a16:creationId xmlns:a16="http://schemas.microsoft.com/office/drawing/2014/main" id="{C600F0AF-EFD6-064D-AAE7-DDCB072A6B9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7519F8E-13C8-A842-9BD1-CA3EB3A69B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384" y="1283670"/>
            <a:ext cx="3843230" cy="2423550"/>
          </a:xfrm>
          <a:prstGeom prst="rect">
            <a:avLst/>
          </a:prstGeom>
          <a:gradFill>
            <a:gsLst>
              <a:gs pos="1000">
                <a:schemeClr val="bg1">
                  <a:lumMod val="6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0" scaled="0"/>
          </a:gradFill>
        </p:spPr>
        <p:txBody>
          <a:bodyPr anchor="t">
            <a:normAutofit/>
          </a:bodyPr>
          <a:lstStyle>
            <a:lvl1pPr marL="9144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C682D75-71E8-C245-AE4A-F639A96D89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0136" y="1283670"/>
            <a:ext cx="3843230" cy="2423550"/>
          </a:xfrm>
          <a:prstGeom prst="rect">
            <a:avLst/>
          </a:prstGeom>
          <a:gradFill>
            <a:gsLst>
              <a:gs pos="1000">
                <a:schemeClr val="bg1">
                  <a:lumMod val="6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0" scaled="0"/>
          </a:gradFill>
        </p:spPr>
        <p:txBody>
          <a:bodyPr anchor="t">
            <a:normAutofit/>
          </a:bodyPr>
          <a:lstStyle>
            <a:lvl1pPr marL="9144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E5FCB978-B029-9748-8573-CAEDE5EBC8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592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53AE8B5-8962-734F-B9F2-A4CFE2F5D7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956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E9EE7C-6135-184D-A048-C7118466E72D}"/>
              </a:ext>
            </a:extLst>
          </p:cNvPr>
          <p:cNvSpPr/>
          <p:nvPr userDrawn="1"/>
        </p:nvSpPr>
        <p:spPr bwMode="auto">
          <a:xfrm>
            <a:off x="907524" y="0"/>
            <a:ext cx="8236475" cy="5143500"/>
          </a:xfrm>
          <a:prstGeom prst="rect">
            <a:avLst/>
          </a:prstGeom>
          <a:solidFill>
            <a:schemeClr val="bg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9E859B-005C-7849-9588-5DC823BCF26E}"/>
              </a:ext>
            </a:extLst>
          </p:cNvPr>
          <p:cNvSpPr/>
          <p:nvPr userDrawn="1"/>
        </p:nvSpPr>
        <p:spPr bwMode="auto">
          <a:xfrm>
            <a:off x="907524" y="-3"/>
            <a:ext cx="8236475" cy="1189411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1175658" y="1384375"/>
            <a:ext cx="7734586" cy="3111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+mn-lt"/>
                <a:ea typeface="Tahoma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175657" y="194967"/>
            <a:ext cx="7734586" cy="389424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1C8EF7F-FC50-4843-B07D-E99F47228B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3945" y="644290"/>
            <a:ext cx="7734586" cy="46261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F9B49"/>
              </a:buClr>
              <a:buFont typeface="Arial" charset="0"/>
              <a:buNone/>
              <a:defRPr sz="14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-18288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  <a:cs typeface="Tahoma"/>
              </a:defRPr>
            </a:lvl2pPr>
            <a:lvl3pPr>
              <a:lnSpc>
                <a:spcPct val="100000"/>
              </a:lnSpc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lnSpc>
                <a:spcPct val="100000"/>
              </a:lnSpc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lnSpc>
                <a:spcPct val="100000"/>
              </a:lnSpc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2191FBA9-02A6-384B-8F30-6F264528FBE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68DB1EAA-D0A0-4548-83AD-6E6E4318A2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539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45AC18-11C2-1147-A68D-FD954138EF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956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E9EE7C-6135-184D-A048-C7118466E72D}"/>
              </a:ext>
            </a:extLst>
          </p:cNvPr>
          <p:cNvSpPr/>
          <p:nvPr userDrawn="1"/>
        </p:nvSpPr>
        <p:spPr bwMode="auto">
          <a:xfrm>
            <a:off x="907525" y="0"/>
            <a:ext cx="8236474" cy="5143500"/>
          </a:xfrm>
          <a:prstGeom prst="rect">
            <a:avLst/>
          </a:prstGeom>
          <a:solidFill>
            <a:schemeClr val="bg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9E859B-005C-7849-9588-5DC823BCF26E}"/>
              </a:ext>
            </a:extLst>
          </p:cNvPr>
          <p:cNvSpPr/>
          <p:nvPr userDrawn="1"/>
        </p:nvSpPr>
        <p:spPr bwMode="auto">
          <a:xfrm>
            <a:off x="907524" y="-3"/>
            <a:ext cx="8236475" cy="1189411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b="0" i="0" dirty="0">
              <a:solidFill>
                <a:schemeClr val="tx1">
                  <a:lumMod val="75000"/>
                  <a:lumOff val="25000"/>
                </a:schemeClr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175657" y="194967"/>
            <a:ext cx="7734586" cy="389424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1C8EF7F-FC50-4843-B07D-E99F47228B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3945" y="644290"/>
            <a:ext cx="7734586" cy="46261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F9B49"/>
              </a:buClr>
              <a:buFont typeface="Arial" charset="0"/>
              <a:buNone/>
              <a:defRPr sz="14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-18288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  <a:cs typeface="Tahoma"/>
              </a:defRPr>
            </a:lvl2pPr>
            <a:lvl3pPr>
              <a:lnSpc>
                <a:spcPct val="100000"/>
              </a:lnSpc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lnSpc>
                <a:spcPct val="100000"/>
              </a:lnSpc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lnSpc>
                <a:spcPct val="100000"/>
              </a:lnSpc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able Placeholder 5">
            <a:extLst>
              <a:ext uri="{FF2B5EF4-FFF2-40B4-BE49-F238E27FC236}">
                <a16:creationId xmlns:a16="http://schemas.microsoft.com/office/drawing/2014/main" id="{D171B2C8-12E9-504A-8E33-479A15B556D7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175656" y="1384374"/>
            <a:ext cx="7734586" cy="3111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+mn-lt"/>
                <a:ea typeface="Tahoma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2820D3BB-6D15-5745-8B66-2FB7B750EF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B2938FC1-5557-FF4A-BC31-84796B77EC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603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256469-0ACC-9C43-8440-B0ADBA034B76}"/>
              </a:ext>
            </a:extLst>
          </p:cNvPr>
          <p:cNvSpPr/>
          <p:nvPr userDrawn="1"/>
        </p:nvSpPr>
        <p:spPr bwMode="auto">
          <a:xfrm>
            <a:off x="2908203" y="0"/>
            <a:ext cx="6235795" cy="5143500"/>
          </a:xfrm>
          <a:prstGeom prst="rect">
            <a:avLst/>
          </a:prstGeom>
          <a:solidFill>
            <a:schemeClr val="bg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b="0" i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BBD251-354E-3540-BD85-69D9F12A05EE}"/>
              </a:ext>
            </a:extLst>
          </p:cNvPr>
          <p:cNvSpPr/>
          <p:nvPr userDrawn="1"/>
        </p:nvSpPr>
        <p:spPr bwMode="auto">
          <a:xfrm>
            <a:off x="-1" y="-1"/>
            <a:ext cx="2908203" cy="5143500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Chart Placeholder 4">
            <a:extLst>
              <a:ext uri="{FF2B5EF4-FFF2-40B4-BE49-F238E27FC236}">
                <a16:creationId xmlns:a16="http://schemas.microsoft.com/office/drawing/2014/main" id="{42D88DDD-76BB-8B4D-9012-A39BA915898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176337" y="295633"/>
            <a:ext cx="5685780" cy="42007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  <a:ea typeface="Tahoma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7D33C665-3C40-AC47-B500-F8AEC5F51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0" y="1489992"/>
            <a:ext cx="2344439" cy="797521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r">
              <a:defRPr sz="20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481CDCC-8273-E745-8607-5C002A46B5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260" y="2503199"/>
            <a:ext cx="2344439" cy="1196734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F9B49"/>
              </a:buClr>
              <a:buFont typeface="Arial" charset="0"/>
              <a:buNone/>
              <a:defRPr sz="14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-18288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  <a:cs typeface="Tahoma"/>
              </a:defRPr>
            </a:lvl2pPr>
            <a:lvl3pPr>
              <a:lnSpc>
                <a:spcPct val="100000"/>
              </a:lnSpc>
              <a:buClr>
                <a:srgbClr val="8F9B49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3pPr>
            <a:lvl4pPr>
              <a:lnSpc>
                <a:spcPct val="100000"/>
              </a:lnSpc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4pPr>
            <a:lvl5pPr>
              <a:lnSpc>
                <a:spcPct val="100000"/>
              </a:lnSpc>
              <a:buClr>
                <a:srgbClr val="8F9B49"/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5829AD-DF63-F94B-8796-7058C289F667}"/>
              </a:ext>
            </a:extLst>
          </p:cNvPr>
          <p:cNvSpPr/>
          <p:nvPr userDrawn="1"/>
        </p:nvSpPr>
        <p:spPr bwMode="auto">
          <a:xfrm>
            <a:off x="990025" y="2385519"/>
            <a:ext cx="1746504" cy="56993"/>
          </a:xfrm>
          <a:prstGeom prst="rect">
            <a:avLst/>
          </a:prstGeom>
          <a:solidFill>
            <a:schemeClr val="bg1">
              <a:lumMod val="50000"/>
              <a:alpha val="57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F85123-19F7-7148-A4C1-BC665BBF01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52" y="0"/>
            <a:ext cx="276225" cy="5143500"/>
          </a:xfrm>
          <a:prstGeom prst="rect">
            <a:avLst/>
          </a:prstGeom>
        </p:spPr>
      </p:pic>
      <p:sp>
        <p:nvSpPr>
          <p:cNvPr id="12" name="Text Box 12">
            <a:extLst>
              <a:ext uri="{FF2B5EF4-FFF2-40B4-BE49-F238E27FC236}">
                <a16:creationId xmlns:a16="http://schemas.microsoft.com/office/drawing/2014/main" id="{08045A4A-3050-8F47-A79D-3CAC9C726895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F7FEFC9A-8549-5843-8DCE-1125EEAAE1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330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4CE28D5-6F34-2E44-8A64-4769DF5F1EAF}"/>
              </a:ext>
            </a:extLst>
          </p:cNvPr>
          <p:cNvSpPr/>
          <p:nvPr userDrawn="1"/>
        </p:nvSpPr>
        <p:spPr bwMode="auto">
          <a:xfrm>
            <a:off x="0" y="914400"/>
            <a:ext cx="9144000" cy="4229099"/>
          </a:xfrm>
          <a:prstGeom prst="rect">
            <a:avLst/>
          </a:prstGeom>
          <a:solidFill>
            <a:schemeClr val="bg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5933FB-05CB-424E-9FF1-7FD651A3BEC1}"/>
              </a:ext>
            </a:extLst>
          </p:cNvPr>
          <p:cNvSpPr/>
          <p:nvPr userDrawn="1"/>
        </p:nvSpPr>
        <p:spPr bwMode="auto">
          <a:xfrm>
            <a:off x="0" y="914399"/>
            <a:ext cx="1828800" cy="4229100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50C0EA04-D2FF-3C4F-9FF2-8A5C3C3F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02" y="188732"/>
            <a:ext cx="8598197" cy="536936"/>
          </a:xfrm>
          <a:prstGeom prst="rect">
            <a:avLst/>
          </a:prstGeom>
        </p:spPr>
        <p:txBody>
          <a:bodyPr vert="horz" anchor="ctr"/>
          <a:lstStyle>
            <a:lvl1pPr algn="l"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595EBA3-2B51-AF42-BEF9-90FEC2D017B7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347280" y="2293420"/>
            <a:ext cx="1103128" cy="110312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an ICON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F30D384-D96F-0C4B-A75F-D05F090E65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24433" y="1237534"/>
            <a:ext cx="6761661" cy="32247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EDA46F3A-64D9-8B41-A056-960C349ADB20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42E7FB05-96D3-B640-A860-38D955AAEE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82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a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564956-3FF1-F64B-9654-6F4C64FD5D08}"/>
              </a:ext>
            </a:extLst>
          </p:cNvPr>
          <p:cNvSpPr/>
          <p:nvPr userDrawn="1"/>
        </p:nvSpPr>
        <p:spPr bwMode="auto">
          <a:xfrm flipV="1">
            <a:off x="0" y="3303270"/>
            <a:ext cx="9144000" cy="1840230"/>
          </a:xfrm>
          <a:prstGeom prst="rect">
            <a:avLst/>
          </a:prstGeom>
          <a:solidFill>
            <a:schemeClr val="bg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6592FD-EDB9-244C-AD73-9974FE6C1C84}"/>
              </a:ext>
            </a:extLst>
          </p:cNvPr>
          <p:cNvSpPr/>
          <p:nvPr userDrawn="1"/>
        </p:nvSpPr>
        <p:spPr bwMode="auto">
          <a:xfrm flipV="1">
            <a:off x="0" y="0"/>
            <a:ext cx="9144000" cy="1840230"/>
          </a:xfrm>
          <a:prstGeom prst="rect">
            <a:avLst/>
          </a:prstGeom>
          <a:solidFill>
            <a:schemeClr val="bg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93914" y="1946109"/>
            <a:ext cx="8556172" cy="12512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3000" b="1" i="0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3A5B3D0A-4607-634D-8F89-B3E4AE52E57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8C2A56D1-4348-1245-BA45-C89DA612E0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436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a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564956-3FF1-F64B-9654-6F4C64FD5D08}"/>
              </a:ext>
            </a:extLst>
          </p:cNvPr>
          <p:cNvSpPr/>
          <p:nvPr userDrawn="1"/>
        </p:nvSpPr>
        <p:spPr bwMode="auto">
          <a:xfrm flipV="1">
            <a:off x="0" y="3303270"/>
            <a:ext cx="9144000" cy="1840230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6592FD-EDB9-244C-AD73-9974FE6C1C84}"/>
              </a:ext>
            </a:extLst>
          </p:cNvPr>
          <p:cNvSpPr/>
          <p:nvPr userDrawn="1"/>
        </p:nvSpPr>
        <p:spPr bwMode="auto">
          <a:xfrm flipV="1">
            <a:off x="0" y="0"/>
            <a:ext cx="9144000" cy="1840230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93914" y="1946109"/>
            <a:ext cx="8556172" cy="12512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3000" b="1" i="0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D288AF4D-27D9-9744-B1CD-00C4583285C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CDCE7AA9-21A2-EF48-8BC6-0F0266BAE8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484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ar Pic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564956-3FF1-F64B-9654-6F4C64FD5D08}"/>
              </a:ext>
            </a:extLst>
          </p:cNvPr>
          <p:cNvSpPr/>
          <p:nvPr userDrawn="1"/>
        </p:nvSpPr>
        <p:spPr bwMode="auto">
          <a:xfrm flipV="1">
            <a:off x="0" y="3303270"/>
            <a:ext cx="9144000" cy="1840230"/>
          </a:xfrm>
          <a:prstGeom prst="rect">
            <a:avLst/>
          </a:prstGeom>
          <a:solidFill>
            <a:schemeClr val="bg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6592FD-EDB9-244C-AD73-9974FE6C1C84}"/>
              </a:ext>
            </a:extLst>
          </p:cNvPr>
          <p:cNvSpPr/>
          <p:nvPr userDrawn="1"/>
        </p:nvSpPr>
        <p:spPr bwMode="auto">
          <a:xfrm flipV="1">
            <a:off x="0" y="0"/>
            <a:ext cx="9144000" cy="1840230"/>
          </a:xfrm>
          <a:prstGeom prst="rect">
            <a:avLst/>
          </a:prstGeom>
          <a:solidFill>
            <a:schemeClr val="bg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732547" y="1946109"/>
            <a:ext cx="7117539" cy="12512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2400" b="1" i="0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E98B422B-90F5-D245-B6A5-02D2E73826B3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1840230"/>
            <a:ext cx="1463040" cy="146304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  <a:p>
            <a:endParaRPr lang="en-US" dirty="0"/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75BC4F6A-8E84-294A-804B-902E50801885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674DB7E3-7110-E84F-AAD5-C0EE16F841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180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Intr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2703C9-0BFF-2944-A41C-2B3828A00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3836" b="38386"/>
          <a:stretch/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72902" y="188732"/>
            <a:ext cx="8598197" cy="536936"/>
          </a:xfrm>
          <a:prstGeom prst="rect">
            <a:avLst/>
          </a:prstGeom>
        </p:spPr>
        <p:txBody>
          <a:bodyPr vert="horz" anchor="ctr"/>
          <a:lstStyle>
            <a:lvl1pPr algn="ctr"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FDC9F9A3-3258-F84C-B014-5127AB13B6B0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92B16C4-080C-EF4E-AA4F-28EC595A9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303" y="3032634"/>
            <a:ext cx="1932635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9593F79-A1D4-724F-88D0-DB8BAAD73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6294" y="3032634"/>
            <a:ext cx="1932635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552EF8B-0F0A-DD40-ADBA-8E3E49F0BF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7303" y="3373885"/>
            <a:ext cx="1932635" cy="579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227AB0DB-8466-C748-B76E-F504A18BDC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96294" y="3373885"/>
            <a:ext cx="1932635" cy="579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30EB45C-4DA1-D442-85D1-AC5A17170A8B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876747" y="1637640"/>
            <a:ext cx="1192304" cy="1193669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  <a:p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5EDBB015-5D5C-344C-B1E9-0A429F22D86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963666" y="1637640"/>
            <a:ext cx="1192304" cy="1193669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CAC8FCF2-9FCD-544F-8C33-45B57EF425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5285" y="3032634"/>
            <a:ext cx="1932635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52768BB7-04D7-3842-9365-B2075625D6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4275" y="3032634"/>
            <a:ext cx="1932635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8213E4F5-E3F2-3148-9AD3-D36B3A882B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5285" y="3373885"/>
            <a:ext cx="1932635" cy="579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0FC01F73-BF41-4C43-8856-9EAFD6671A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74276" y="3373885"/>
            <a:ext cx="1932635" cy="579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27B1104C-301F-2540-BA65-29FAE01D4189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5050585" y="1637640"/>
            <a:ext cx="1192304" cy="1193669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  <a:p>
            <a:endParaRPr lang="en-US" dirty="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63E126FF-BAF4-1D4F-A5AD-8082B66A68D9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7137505" y="1637640"/>
            <a:ext cx="1192304" cy="1193669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F25A9EAC-264F-4148-A093-E533CB4DF0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613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ar Pic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564956-3FF1-F64B-9654-6F4C64FD5D08}"/>
              </a:ext>
            </a:extLst>
          </p:cNvPr>
          <p:cNvSpPr/>
          <p:nvPr userDrawn="1"/>
        </p:nvSpPr>
        <p:spPr bwMode="auto">
          <a:xfrm flipV="1">
            <a:off x="0" y="3303270"/>
            <a:ext cx="9144000" cy="1840230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6592FD-EDB9-244C-AD73-9974FE6C1C84}"/>
              </a:ext>
            </a:extLst>
          </p:cNvPr>
          <p:cNvSpPr/>
          <p:nvPr userDrawn="1"/>
        </p:nvSpPr>
        <p:spPr bwMode="auto">
          <a:xfrm flipV="1">
            <a:off x="0" y="0"/>
            <a:ext cx="9144000" cy="1840230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D288AF4D-27D9-9744-B1CD-00C4583285C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3A4858-31B0-A741-A9A9-B79E764A8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2547" y="1946109"/>
            <a:ext cx="7117539" cy="12512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2400" b="1" i="0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63FDDD5-9ACC-7044-BB87-C1F97326C925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0" y="1840230"/>
            <a:ext cx="1463040" cy="146304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  <a:p>
            <a:endParaRPr lang="en-US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04566EB4-D792-DE44-A784-D24D087843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865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6592FD-EDB9-244C-AD73-9974FE6C1C84}"/>
              </a:ext>
            </a:extLst>
          </p:cNvPr>
          <p:cNvSpPr/>
          <p:nvPr userDrawn="1"/>
        </p:nvSpPr>
        <p:spPr bwMode="auto">
          <a:xfrm>
            <a:off x="0" y="1017270"/>
            <a:ext cx="9144000" cy="3108960"/>
          </a:xfrm>
          <a:prstGeom prst="rect">
            <a:avLst/>
          </a:prstGeom>
          <a:solidFill>
            <a:srgbClr val="FFFFFF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355091" y="1292535"/>
            <a:ext cx="5596404" cy="109643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2600" b="1" i="0" kern="120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E923C5-9FB3-5D44-8B03-8BB81991E2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17270"/>
            <a:ext cx="3107585" cy="310896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97E5224-3C06-9847-B226-287210783C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7856" y="2505485"/>
            <a:ext cx="5683639" cy="133087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76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CFADF6-9ED7-3147-877C-105D631CFCD1}"/>
              </a:ext>
            </a:extLst>
          </p:cNvPr>
          <p:cNvSpPr/>
          <p:nvPr userDrawn="1"/>
        </p:nvSpPr>
        <p:spPr bwMode="auto">
          <a:xfrm>
            <a:off x="0" y="1017270"/>
            <a:ext cx="9144000" cy="3108960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A621CE7-3166-DD4D-AEE5-A2B652E03D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5091" y="1292535"/>
            <a:ext cx="5596404" cy="109643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2600" b="1" i="0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72E30402-39CE-4E4B-AFCC-BDE9163BDB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17270"/>
            <a:ext cx="3107585" cy="310896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3C488E2-C434-1548-88FE-38AD3E0F5D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7856" y="2505485"/>
            <a:ext cx="5683639" cy="133087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656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&amp;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E4F87D5-2C3D-8146-95A2-E6674DE995BD}"/>
              </a:ext>
            </a:extLst>
          </p:cNvPr>
          <p:cNvSpPr/>
          <p:nvPr userDrawn="1"/>
        </p:nvSpPr>
        <p:spPr bwMode="auto">
          <a:xfrm>
            <a:off x="1280" y="3493009"/>
            <a:ext cx="9143999" cy="1650492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9A18B5-5BD8-1E46-935F-ADEB8A2FB7AC}"/>
              </a:ext>
            </a:extLst>
          </p:cNvPr>
          <p:cNvSpPr/>
          <p:nvPr userDrawn="1"/>
        </p:nvSpPr>
        <p:spPr bwMode="auto">
          <a:xfrm flipV="1">
            <a:off x="-1" y="0"/>
            <a:ext cx="9143999" cy="3256765"/>
          </a:xfrm>
          <a:prstGeom prst="rect">
            <a:avLst/>
          </a:prstGeom>
          <a:solidFill>
            <a:schemeClr val="bg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0CA2ED0-E194-114F-9613-6D433200E8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4079" y="2148125"/>
            <a:ext cx="2123009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C8155D6F-12B6-A34A-815B-EB1DFCD2D5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97178" y="2148125"/>
            <a:ext cx="2123009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F65590CA-5B31-6F45-99C5-FE5C4F1840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6912" y="2148125"/>
            <a:ext cx="2123009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F39018D-0CD9-184B-AEF0-C470786467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4079" y="2489376"/>
            <a:ext cx="2123009" cy="579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E664B788-A034-1947-9C59-46372B4535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97179" y="2489376"/>
            <a:ext cx="2123009" cy="579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0B8C5D87-8369-0F4B-91CF-05CF86AAA2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6911" y="2489376"/>
            <a:ext cx="2123009" cy="579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itle 4">
            <a:extLst>
              <a:ext uri="{FF2B5EF4-FFF2-40B4-BE49-F238E27FC236}">
                <a16:creationId xmlns:a16="http://schemas.microsoft.com/office/drawing/2014/main" id="{35C907EE-0710-6142-9D40-60ECEF7E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15" y="3694176"/>
            <a:ext cx="8104571" cy="84528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>
              <a:defRPr sz="2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F13AA8E0-61F6-864C-BF15-12BFB8FFC0E2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164844" y="527663"/>
            <a:ext cx="1461367" cy="1463040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Add a SQUARE photo </a:t>
            </a:r>
          </a:p>
          <a:p>
            <a:endParaRPr lang="en-US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073A87E6-1BCB-234E-8944-51CA454A6178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3827998" y="527663"/>
            <a:ext cx="1461367" cy="1463040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C8EEE9E9-F89E-7C4E-B1EF-872262B797D8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517734" y="527663"/>
            <a:ext cx="1461367" cy="1463040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Add a SQUARE photo </a:t>
            </a:r>
          </a:p>
          <a:p>
            <a:endParaRPr lang="en-US"/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06658A1D-B0A1-864A-9EF8-AAF912A4359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7DFDE5CE-F9AE-4C48-9D01-57642C0346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0696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E4F87D5-2C3D-8146-95A2-E6674DE995BD}"/>
              </a:ext>
            </a:extLst>
          </p:cNvPr>
          <p:cNvSpPr/>
          <p:nvPr userDrawn="1"/>
        </p:nvSpPr>
        <p:spPr bwMode="auto">
          <a:xfrm>
            <a:off x="1280" y="3785371"/>
            <a:ext cx="9143999" cy="1358129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9A18B5-5BD8-1E46-935F-ADEB8A2FB7AC}"/>
              </a:ext>
            </a:extLst>
          </p:cNvPr>
          <p:cNvSpPr/>
          <p:nvPr userDrawn="1"/>
        </p:nvSpPr>
        <p:spPr bwMode="auto">
          <a:xfrm flipV="1">
            <a:off x="-1" y="0"/>
            <a:ext cx="9143999" cy="3256765"/>
          </a:xfrm>
          <a:prstGeom prst="rect">
            <a:avLst/>
          </a:prstGeom>
          <a:solidFill>
            <a:schemeClr val="bg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0CA2ED0-E194-114F-9613-6D433200E8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4079" y="2148125"/>
            <a:ext cx="2123009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C8155D6F-12B6-A34A-815B-EB1DFCD2D5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97178" y="2148125"/>
            <a:ext cx="2123009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F65590CA-5B31-6F45-99C5-FE5C4F1840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6912" y="2148125"/>
            <a:ext cx="2123009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F39018D-0CD9-184B-AEF0-C470786467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4079" y="2489376"/>
            <a:ext cx="2123009" cy="579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E664B788-A034-1947-9C59-46372B4535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97179" y="2489376"/>
            <a:ext cx="2123009" cy="579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0B8C5D87-8369-0F4B-91CF-05CF86AAA2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6911" y="2489376"/>
            <a:ext cx="2123009" cy="579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itle 4">
            <a:extLst>
              <a:ext uri="{FF2B5EF4-FFF2-40B4-BE49-F238E27FC236}">
                <a16:creationId xmlns:a16="http://schemas.microsoft.com/office/drawing/2014/main" id="{35C907EE-0710-6142-9D40-60ECEF7E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21" y="3292387"/>
            <a:ext cx="8564758" cy="45736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>
              <a:defRPr sz="22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027200E5-CE82-4644-B410-19FF81FE46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68235" y="555068"/>
            <a:ext cx="1440519" cy="1440519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93DAEC1A-9307-D745-9678-C9DE40505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44654" y="555068"/>
            <a:ext cx="1440519" cy="1440519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9DE318D2-F2EE-FA45-A173-110892005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21072" y="555068"/>
            <a:ext cx="1440519" cy="1440519"/>
          </a:xfrm>
          <a:prstGeom prst="rect">
            <a:avLst/>
          </a:prstGeom>
        </p:spPr>
      </p:pic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064975-F900-3249-84A1-49BD2DB6E8FC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1517806" y="904215"/>
            <a:ext cx="741376" cy="742224"/>
          </a:xfrm>
          <a:prstGeom prst="rect">
            <a:avLst/>
          </a:prstGeom>
          <a:ln w="25400">
            <a:noFill/>
          </a:ln>
        </p:spPr>
        <p:txBody>
          <a:bodyPr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84227A26-F260-1D48-817A-32E812123B1F}"/>
              </a:ext>
            </a:extLst>
          </p:cNvPr>
          <p:cNvSpPr>
            <a:spLocks noGrp="1" noChangeAspect="1"/>
          </p:cNvSpPr>
          <p:nvPr userDrawn="1">
            <p:ph type="pic" sz="quarter" idx="19" hasCustomPrompt="1"/>
          </p:nvPr>
        </p:nvSpPr>
        <p:spPr>
          <a:xfrm>
            <a:off x="4194225" y="904215"/>
            <a:ext cx="741376" cy="742224"/>
          </a:xfrm>
          <a:prstGeom prst="rect">
            <a:avLst/>
          </a:prstGeom>
          <a:ln w="25400">
            <a:noFill/>
          </a:ln>
        </p:spPr>
        <p:txBody>
          <a:bodyPr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D79E7147-E462-6849-813D-23A130D568C1}"/>
              </a:ext>
            </a:extLst>
          </p:cNvPr>
          <p:cNvSpPr>
            <a:spLocks noGrp="1" noChangeAspect="1"/>
          </p:cNvSpPr>
          <p:nvPr userDrawn="1">
            <p:ph type="pic" sz="quarter" idx="20" hasCustomPrompt="1"/>
          </p:nvPr>
        </p:nvSpPr>
        <p:spPr>
          <a:xfrm>
            <a:off x="6870643" y="904215"/>
            <a:ext cx="741376" cy="742224"/>
          </a:xfrm>
          <a:prstGeom prst="rect">
            <a:avLst/>
          </a:prstGeom>
          <a:ln w="25400">
            <a:noFill/>
          </a:ln>
        </p:spPr>
        <p:txBody>
          <a:bodyPr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41" name="Text Box 12">
            <a:extLst>
              <a:ext uri="{FF2B5EF4-FFF2-40B4-BE49-F238E27FC236}">
                <a16:creationId xmlns:a16="http://schemas.microsoft.com/office/drawing/2014/main" id="{EB596624-7FA8-EF48-B2D9-075780FB66A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01947D87-8687-B144-96AF-77DD1852FE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941" y="3908023"/>
            <a:ext cx="8522438" cy="6804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6310AC4E-2609-E94F-B2DE-D89F6EF1AC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082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 &amp; Sim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5DB490E-19F0-7D41-BC73-545AF2E33A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63192"/>
            <a:ext cx="2898647" cy="21575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50CB7D-B9CB-524E-9A08-1FFB7132A014}"/>
              </a:ext>
            </a:extLst>
          </p:cNvPr>
          <p:cNvSpPr/>
          <p:nvPr userDrawn="1"/>
        </p:nvSpPr>
        <p:spPr bwMode="auto">
          <a:xfrm flipH="1">
            <a:off x="2898648" y="0"/>
            <a:ext cx="6245352" cy="5143500"/>
          </a:xfrm>
          <a:prstGeom prst="rect">
            <a:avLst/>
          </a:prstGeom>
          <a:solidFill>
            <a:schemeClr val="bg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05B3F9-D99A-534D-898A-A2F550DC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3" y="1160808"/>
            <a:ext cx="2539762" cy="174698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>
              <a:defRPr sz="20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763217FF-6172-2046-A02E-4973609F3D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24241" y="1812059"/>
            <a:ext cx="1596606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EE1A306-13C5-C64C-AE06-0B99F8FF13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3314" y="1812059"/>
            <a:ext cx="1596606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8A3A0E48-9BF8-704B-A666-68CF938686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09650" y="1812059"/>
            <a:ext cx="1596606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D0F42826-F95D-B944-BFB4-FC7BE1A72C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24241" y="952159"/>
            <a:ext cx="704086" cy="702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F7F2E9A6-9953-AA4C-A7EC-CC6CADBC32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73314" y="952159"/>
            <a:ext cx="704086" cy="702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9911A75-7D12-C04D-96AB-502B9691992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09650" y="952159"/>
            <a:ext cx="704086" cy="702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7ADA6C-4DCB-2740-A9F1-44FFFC49E801}"/>
              </a:ext>
            </a:extLst>
          </p:cNvPr>
          <p:cNvSpPr/>
          <p:nvPr userDrawn="1"/>
        </p:nvSpPr>
        <p:spPr bwMode="auto">
          <a:xfrm>
            <a:off x="9519" y="3120717"/>
            <a:ext cx="2889130" cy="2022783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33658F-DF2B-6E43-9684-8880AE6BE5C5}"/>
              </a:ext>
            </a:extLst>
          </p:cNvPr>
          <p:cNvSpPr/>
          <p:nvPr userDrawn="1"/>
        </p:nvSpPr>
        <p:spPr bwMode="auto">
          <a:xfrm>
            <a:off x="9519" y="0"/>
            <a:ext cx="2889130" cy="963192"/>
          </a:xfrm>
          <a:prstGeom prst="rect">
            <a:avLst/>
          </a:prstGeom>
          <a:solidFill>
            <a:schemeClr val="tx1"/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C0D0BC15-1430-7C4D-8000-AB0724C3FC7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CE4782F-181D-FC46-8BE6-00C8365898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1592" y="2163813"/>
            <a:ext cx="1713391" cy="198552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4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79D3BD5-15BC-2A4C-947C-4914CB203A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73314" y="2163813"/>
            <a:ext cx="1713391" cy="198552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4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D96F139B-389B-224D-AA6E-EFCCD7DAF2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09650" y="2163813"/>
            <a:ext cx="1713391" cy="198552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400"/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defRPr sz="14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82B0A370-695F-9F46-BC4C-25A043B37B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684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Circles Back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49859AAB-AFD6-DE41-9F7D-660B299FB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15" y="775131"/>
            <a:ext cx="8104571" cy="84528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>
              <a:defRPr sz="28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258F141-EFBD-A941-B94C-81DF3D743E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92157" y="1903169"/>
            <a:ext cx="1040028" cy="10382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4E4036C-265A-B94F-A79D-8563188F5B4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51986" y="1903169"/>
            <a:ext cx="1040028" cy="10382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396D353-297A-0044-B0EB-B2B17DC891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08801" y="1903168"/>
            <a:ext cx="1040028" cy="10382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4D3CAEDD-DC27-0E48-AD57-2FAC4CAC29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4079" y="3009771"/>
            <a:ext cx="2123009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D040EAA5-F9D0-494B-9154-CBED288034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97178" y="3009771"/>
            <a:ext cx="2123009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311BBE8C-80F5-F94A-ACCC-C3E006B62E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6912" y="3009771"/>
            <a:ext cx="2123009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8DA24AAB-EC30-3942-9161-7F3CD512AD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4079" y="3351022"/>
            <a:ext cx="2123009" cy="579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D5F003E2-98E8-A947-8425-C5285F0DC3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97179" y="3351022"/>
            <a:ext cx="2123009" cy="579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98273B2E-13C2-DD41-A76D-DC91B579C6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6911" y="3351022"/>
            <a:ext cx="2123009" cy="579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606873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it Background 3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7D95711-58EC-7C47-97CF-7DF1FF8C78F4}"/>
              </a:ext>
            </a:extLst>
          </p:cNvPr>
          <p:cNvSpPr/>
          <p:nvPr userDrawn="1"/>
        </p:nvSpPr>
        <p:spPr bwMode="auto">
          <a:xfrm>
            <a:off x="9518" y="1"/>
            <a:ext cx="9134481" cy="5143500"/>
          </a:xfrm>
          <a:prstGeom prst="rect">
            <a:avLst/>
          </a:prstGeom>
          <a:solidFill>
            <a:schemeClr val="accent1">
              <a:alpha val="80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49859AAB-AFD6-DE41-9F7D-660B299FB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15" y="775131"/>
            <a:ext cx="8104571" cy="84528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>
              <a:defRPr sz="28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258F141-EFBD-A941-B94C-81DF3D743E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92157" y="1903169"/>
            <a:ext cx="1040028" cy="10382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4E4036C-265A-B94F-A79D-8563188F5B4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51986" y="1903169"/>
            <a:ext cx="1040028" cy="10382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396D353-297A-0044-B0EB-B2B17DC891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08801" y="1903168"/>
            <a:ext cx="1040028" cy="10382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4D3CAEDD-DC27-0E48-AD57-2FAC4CAC29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4079" y="3009771"/>
            <a:ext cx="2123009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D040EAA5-F9D0-494B-9154-CBED288034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97178" y="3009771"/>
            <a:ext cx="2123009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311BBE8C-80F5-F94A-ACCC-C3E006B62E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6912" y="3009771"/>
            <a:ext cx="2123009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8DA24AAB-EC30-3942-9161-7F3CD512AD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4079" y="3351022"/>
            <a:ext cx="2123009" cy="579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D5F003E2-98E8-A947-8425-C5285F0DC3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97179" y="3351022"/>
            <a:ext cx="2123009" cy="579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98273B2E-13C2-DD41-A76D-DC91B579C6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6911" y="3351022"/>
            <a:ext cx="2123009" cy="579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2pPr>
            <a:lvl3pPr marL="9144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3pPr>
            <a:lvl4pPr marL="13716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4pPr>
            <a:lvl5pPr marL="1828800" indent="0">
              <a:buNone/>
              <a:defRPr sz="1400" b="1" i="0">
                <a:solidFill>
                  <a:schemeClr val="accent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51B1BC1B-E77D-EE43-9534-7C74A5BA6924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E1C45343-206A-2847-B53F-4DD3725186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2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014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image" Target="../media/image25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image" Target="../media/image3.sv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image" Target="../media/image25.jpeg"/><Relationship Id="rId2" Type="http://schemas.openxmlformats.org/officeDocument/2006/relationships/slideLayout" Target="../slideLayouts/slideLayout6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image" Target="../media/image3.svg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83.xml"/><Relationship Id="rId21" Type="http://schemas.openxmlformats.org/officeDocument/2006/relationships/image" Target="../media/image3.svg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19" Type="http://schemas.openxmlformats.org/officeDocument/2006/relationships/image" Target="../media/image18.jpeg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>
            <a:extLst>
              <a:ext uri="{FF2B5EF4-FFF2-40B4-BE49-F238E27FC236}">
                <a16:creationId xmlns:a16="http://schemas.microsoft.com/office/drawing/2014/main" id="{BDA0E96D-7591-1146-8F6C-90ABF049D2A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020F2C-7479-B84F-A466-511FBBDBB752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-1"/>
            <a:ext cx="2895600" cy="51435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D3BE3508-EB32-EF45-9E1C-1EA7344BA2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613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186" r:id="rId2"/>
    <p:sldLayoutId id="2147484187" r:id="rId3"/>
    <p:sldLayoutId id="2147484182" r:id="rId4"/>
    <p:sldLayoutId id="2147484183" r:id="rId5"/>
    <p:sldLayoutId id="2147484175" r:id="rId6"/>
    <p:sldLayoutId id="2147484176" r:id="rId7"/>
    <p:sldLayoutId id="2147484180" r:id="rId8"/>
    <p:sldLayoutId id="2147484177" r:id="rId9"/>
    <p:sldLayoutId id="2147484179" r:id="rId10"/>
    <p:sldLayoutId id="2147484178" r:id="rId11"/>
    <p:sldLayoutId id="2147484181" r:id="rId12"/>
    <p:sldLayoutId id="2147484079" r:id="rId13"/>
    <p:sldLayoutId id="2147484184" r:id="rId14"/>
    <p:sldLayoutId id="2147484185" r:id="rId15"/>
    <p:sldLayoutId id="2147484103" r:id="rId16"/>
    <p:sldLayoutId id="2147484108" r:id="rId17"/>
    <p:sldLayoutId id="2147484107" r:id="rId18"/>
    <p:sldLayoutId id="2147484106" r:id="rId19"/>
    <p:sldLayoutId id="2147484190" r:id="rId20"/>
    <p:sldLayoutId id="2147484191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>
            <a:extLst>
              <a:ext uri="{FF2B5EF4-FFF2-40B4-BE49-F238E27FC236}">
                <a16:creationId xmlns:a16="http://schemas.microsoft.com/office/drawing/2014/main" id="{949FD2E4-FA8D-9945-B1EB-C032EA3001F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</p:spTree>
    <p:extLst>
      <p:ext uri="{BB962C8B-B14F-4D97-AF65-F5344CB8AC3E}">
        <p14:creationId xmlns:p14="http://schemas.microsoft.com/office/powerpoint/2010/main" val="158673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206" r:id="rId2"/>
    <p:sldLayoutId id="2147484204" r:id="rId3"/>
    <p:sldLayoutId id="2147484205" r:id="rId4"/>
    <p:sldLayoutId id="2147484194" r:id="rId5"/>
    <p:sldLayoutId id="2147484195" r:id="rId6"/>
    <p:sldLayoutId id="2147484188" r:id="rId7"/>
    <p:sldLayoutId id="2147484021" r:id="rId8"/>
    <p:sldLayoutId id="2147484024" r:id="rId9"/>
    <p:sldLayoutId id="2147484025" r:id="rId10"/>
    <p:sldLayoutId id="2147484139" r:id="rId11"/>
    <p:sldLayoutId id="2147484092" r:id="rId12"/>
    <p:sldLayoutId id="2147484192" r:id="rId13"/>
    <p:sldLayoutId id="2147484193" r:id="rId14"/>
    <p:sldLayoutId id="2147484196" r:id="rId15"/>
    <p:sldLayoutId id="2147484145" r:id="rId16"/>
    <p:sldLayoutId id="2147484146" r:id="rId17"/>
    <p:sldLayoutId id="2147484147" r:id="rId18"/>
    <p:sldLayoutId id="2147484197" r:id="rId19"/>
    <p:sldLayoutId id="2147484200" r:id="rId20"/>
    <p:sldLayoutId id="2147484201" r:id="rId21"/>
    <p:sldLayoutId id="2147484225" r:id="rId22"/>
    <p:sldLayoutId id="2147484226" r:id="rId23"/>
    <p:sldLayoutId id="2147484227" r:id="rId24"/>
    <p:sldLayoutId id="2147484209" r:id="rId25"/>
    <p:sldLayoutId id="2147484224" r:id="rId26"/>
    <p:sldLayoutId id="2147484208" r:id="rId27"/>
    <p:sldLayoutId id="2147484207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86B98E-A3F5-F244-8A88-AEE137EAAED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-852" y="0"/>
            <a:ext cx="276225" cy="5143500"/>
          </a:xfrm>
          <a:prstGeom prst="rect">
            <a:avLst/>
          </a:prstGeom>
        </p:spPr>
      </p:pic>
      <p:sp>
        <p:nvSpPr>
          <p:cNvPr id="9" name="Text Box 12">
            <a:extLst>
              <a:ext uri="{FF2B5EF4-FFF2-40B4-BE49-F238E27FC236}">
                <a16:creationId xmlns:a16="http://schemas.microsoft.com/office/drawing/2014/main" id="{A0A2DBA8-CF88-7A44-9E7A-9AC59492CBC9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F94E304-C76C-CE45-BDF8-55330A465A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192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1" r:id="rId2"/>
    <p:sldLayoutId id="2147484113" r:id="rId3"/>
    <p:sldLayoutId id="2147484096" r:id="rId4"/>
    <p:sldLayoutId id="2147484051" r:id="rId5"/>
    <p:sldLayoutId id="2147484054" r:id="rId6"/>
    <p:sldLayoutId id="2147484198" r:id="rId7"/>
    <p:sldLayoutId id="2147484199" r:id="rId8"/>
    <p:sldLayoutId id="2147484202" r:id="rId9"/>
    <p:sldLayoutId id="2147484203" r:id="rId10"/>
    <p:sldLayoutId id="2147484140" r:id="rId11"/>
    <p:sldLayoutId id="2147484189" r:id="rId12"/>
    <p:sldLayoutId id="2147484098" r:id="rId13"/>
    <p:sldLayoutId id="2147484057" r:id="rId14"/>
    <p:sldLayoutId id="2147484110" r:id="rId15"/>
    <p:sldLayoutId id="214748411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65774D-C8CB-1346-A15C-53DBCEA1B9A4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-852" y="0"/>
            <a:ext cx="276225" cy="5143500"/>
          </a:xfrm>
          <a:prstGeom prst="rect">
            <a:avLst/>
          </a:prstGeom>
        </p:spPr>
      </p:pic>
      <p:sp>
        <p:nvSpPr>
          <p:cNvPr id="8" name="Text Box 12">
            <a:extLst>
              <a:ext uri="{FF2B5EF4-FFF2-40B4-BE49-F238E27FC236}">
                <a16:creationId xmlns:a16="http://schemas.microsoft.com/office/drawing/2014/main" id="{680AB194-F8B0-3D4B-8B8E-AB1D9740664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alpha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9CB9B34-8687-9044-8EE8-997661998E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biLevel thresh="25000"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901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5" r:id="rId1"/>
    <p:sldLayoutId id="2147484127" r:id="rId2"/>
    <p:sldLayoutId id="2147484126" r:id="rId3"/>
    <p:sldLayoutId id="2147484128" r:id="rId4"/>
    <p:sldLayoutId id="2147484130" r:id="rId5"/>
    <p:sldLayoutId id="2147484131" r:id="rId6"/>
    <p:sldLayoutId id="2147484141" r:id="rId7"/>
    <p:sldLayoutId id="2147484228" r:id="rId8"/>
    <p:sldLayoutId id="2147484229" r:id="rId9"/>
    <p:sldLayoutId id="2147484230" r:id="rId10"/>
    <p:sldLayoutId id="2147484231" r:id="rId11"/>
    <p:sldLayoutId id="2147484133" r:id="rId12"/>
    <p:sldLayoutId id="2147484134" r:id="rId13"/>
    <p:sldLayoutId id="2147484135" r:id="rId14"/>
    <p:sldLayoutId id="2147484136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>
            <a:extLst>
              <a:ext uri="{FF2B5EF4-FFF2-40B4-BE49-F238E27FC236}">
                <a16:creationId xmlns:a16="http://schemas.microsoft.com/office/drawing/2014/main" id="{F06B7162-B2A4-F94E-9BB2-948C7E3ECF9A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3701989" y="4865205"/>
            <a:ext cx="1713391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alpha val="2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© Tyler Technologies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C29AD-6CAE-8941-9C7C-ADEA9D4538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biLevel thresh="25000"/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 bwMode="auto">
          <a:xfrm>
            <a:off x="8101304" y="4689290"/>
            <a:ext cx="876625" cy="30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572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4138" r:id="rId2"/>
    <p:sldLayoutId id="2147484069" r:id="rId3"/>
    <p:sldLayoutId id="2147484070" r:id="rId4"/>
    <p:sldLayoutId id="2147484071" r:id="rId5"/>
    <p:sldLayoutId id="2147483986" r:id="rId6"/>
    <p:sldLayoutId id="2147483915" r:id="rId7"/>
    <p:sldLayoutId id="2147484117" r:id="rId8"/>
    <p:sldLayoutId id="2147484143" r:id="rId9"/>
    <p:sldLayoutId id="2147484144" r:id="rId10"/>
    <p:sldLayoutId id="2147484011" r:id="rId11"/>
    <p:sldLayoutId id="2147484118" r:id="rId12"/>
    <p:sldLayoutId id="2147484008" r:id="rId13"/>
    <p:sldLayoutId id="2147484137" r:id="rId14"/>
    <p:sldLayoutId id="2147484027" r:id="rId15"/>
    <p:sldLayoutId id="2147484212" r:id="rId16"/>
    <p:sldLayoutId id="214748422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nwerphelp.tylertech.com/nwerp_help_latestversion/Content/Tyler%20Deploy/Installation%20Guide.htm" TargetMode="Externa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tylerdeploy.com/overview" TargetMode="Externa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werphelp.tylertech.com/nwerp_help_latestversion/Content/Library%20-%20Documents/FO_Sys-Wide%20Maint/Technical%20Troubleshooting/Technical%20Currency%20Matrix%202019.1.xlsx" TargetMode="External"/><Relationship Id="rId2" Type="http://schemas.openxmlformats.org/officeDocument/2006/relationships/hyperlink" Target="https://nwerphelp.tylertech.com/nwerp_help_latestversion/Content/FO%20Imports%20V/Check%20TylerTech%20com.htm?Highlight=Check.TylerTech.com" TargetMode="Externa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nwerphelp.tylertech.com/nwerp_help_latestversion/Content/Release%20Notes/Release%20and%20MIU%20Patch%20Notes.htm" TargetMode="Externa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245237-D2BE-654D-850D-EB05CCEFA6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25231" y="1926247"/>
            <a:ext cx="3806877" cy="49305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/>
              <a:t>The 2020.1 Patch-What does it Mean to Me?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529E2E-E72B-A44A-8257-229047CD3D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5231" y="2439379"/>
            <a:ext cx="3806877" cy="579638"/>
          </a:xfrm>
        </p:spPr>
        <p:txBody>
          <a:bodyPr anchor="t">
            <a:normAutofit/>
          </a:bodyPr>
          <a:lstStyle/>
          <a:p>
            <a:r>
              <a:rPr lang="en-US" dirty="0"/>
              <a:t>New World ERP Team</a:t>
            </a:r>
          </a:p>
        </p:txBody>
      </p:sp>
      <p:pic>
        <p:nvPicPr>
          <p:cNvPr id="3" name="Picture Placeholder 2" descr="A picture containing window&#10;&#10;Description automatically generated">
            <a:extLst>
              <a:ext uri="{FF2B5EF4-FFF2-40B4-BE49-F238E27FC236}">
                <a16:creationId xmlns:a16="http://schemas.microsoft.com/office/drawing/2014/main" id="{BEDC60AF-037E-4E7E-B1AE-8591E363F1F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/>
          <a:srcRect t="897" b="69"/>
          <a:stretch/>
        </p:blipFill>
        <p:spPr>
          <a:xfrm>
            <a:off x="2646238" y="1519953"/>
            <a:ext cx="1876333" cy="1878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539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EF97-8A76-4EC0-A9E3-5F653DA8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Release Evolution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7C061CE-BF98-41CE-A203-65A0149D32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4293525"/>
              </p:ext>
            </p:extLst>
          </p:nvPr>
        </p:nvGraphicFramePr>
        <p:xfrm>
          <a:off x="437323" y="71562"/>
          <a:ext cx="8150086" cy="488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274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65BA0C-BC43-4389-A7B3-3ABEA7B06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C39B37-DB34-44CE-A90D-AA627A04F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795EEE-D50C-4225-9D33-4E4D36CF5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3353F1-289C-44C8-BEEA-B32E9818F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D97-0984-4B45-A858-87FC6000D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sprint?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01002-5382-4F77-BEA9-D2D910625E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“A </a:t>
            </a:r>
            <a:r>
              <a:rPr lang="en-US" sz="2800" b="1" dirty="0"/>
              <a:t>sprint</a:t>
            </a:r>
            <a:r>
              <a:rPr lang="en-US" sz="2800" dirty="0"/>
              <a:t> is a short, time-boxed period when a scrum team works to complete a set amount of work.”</a:t>
            </a:r>
            <a:r>
              <a:rPr lang="en-US" sz="2800" baseline="30000" dirty="0"/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Our sprints are 2-week cycles.</a:t>
            </a:r>
          </a:p>
        </p:txBody>
      </p:sp>
    </p:spTree>
    <p:extLst>
      <p:ext uri="{BB962C8B-B14F-4D97-AF65-F5344CB8AC3E}">
        <p14:creationId xmlns:p14="http://schemas.microsoft.com/office/powerpoint/2010/main" val="77138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EF97-8A76-4EC0-A9E3-5F653DA8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 Example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D06A70-6CD4-447F-AEDF-F88547C98BA5}"/>
              </a:ext>
            </a:extLst>
          </p:cNvPr>
          <p:cNvCxnSpPr/>
          <p:nvPr/>
        </p:nvCxnSpPr>
        <p:spPr bwMode="auto">
          <a:xfrm>
            <a:off x="393700" y="1752600"/>
            <a:ext cx="8394700" cy="0"/>
          </a:xfrm>
          <a:prstGeom prst="line">
            <a:avLst/>
          </a:prstGeom>
          <a:solidFill>
            <a:schemeClr val="accent2"/>
          </a:solidFill>
          <a:ln w="6350" cap="sq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8E810D-EA92-4CFA-A8AF-0D6AF5D4BD1B}"/>
              </a:ext>
            </a:extLst>
          </p:cNvPr>
          <p:cNvCxnSpPr/>
          <p:nvPr/>
        </p:nvCxnSpPr>
        <p:spPr bwMode="auto">
          <a:xfrm>
            <a:off x="1092200" y="1584325"/>
            <a:ext cx="0" cy="336550"/>
          </a:xfrm>
          <a:prstGeom prst="line">
            <a:avLst/>
          </a:prstGeom>
          <a:solidFill>
            <a:schemeClr val="accent2"/>
          </a:solidFill>
          <a:ln w="6350" cap="sq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B9C2AAA-BF18-4096-BA5C-C517C516CDF5}"/>
              </a:ext>
            </a:extLst>
          </p:cNvPr>
          <p:cNvSpPr txBox="1"/>
          <p:nvPr/>
        </p:nvSpPr>
        <p:spPr bwMode="auto">
          <a:xfrm>
            <a:off x="574675" y="929980"/>
            <a:ext cx="1035049" cy="6463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Sprint 21 ends/22 starts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EC5DC7-092A-4E34-BDAF-91229FCCC99D}"/>
              </a:ext>
            </a:extLst>
          </p:cNvPr>
          <p:cNvSpPr txBox="1"/>
          <p:nvPr/>
        </p:nvSpPr>
        <p:spPr bwMode="auto">
          <a:xfrm>
            <a:off x="7557470" y="937994"/>
            <a:ext cx="937859" cy="64633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Sprint 22 ends/23 starts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163AAB-DC10-482C-8C7B-D2C0C37FA50E}"/>
              </a:ext>
            </a:extLst>
          </p:cNvPr>
          <p:cNvCxnSpPr/>
          <p:nvPr/>
        </p:nvCxnSpPr>
        <p:spPr bwMode="auto">
          <a:xfrm>
            <a:off x="8026400" y="1584325"/>
            <a:ext cx="0" cy="336550"/>
          </a:xfrm>
          <a:prstGeom prst="line">
            <a:avLst/>
          </a:prstGeom>
          <a:solidFill>
            <a:schemeClr val="accent2"/>
          </a:solidFill>
          <a:ln w="6350" cap="sq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703C70D-BF10-4DC8-8DBF-8FF0B8EB6410}"/>
              </a:ext>
            </a:extLst>
          </p:cNvPr>
          <p:cNvSpPr/>
          <p:nvPr/>
        </p:nvSpPr>
        <p:spPr bwMode="auto">
          <a:xfrm>
            <a:off x="286247" y="2000250"/>
            <a:ext cx="2094994" cy="285739"/>
          </a:xfrm>
          <a:prstGeom prst="rect">
            <a:avLst/>
          </a:prstGeom>
          <a:solidFill>
            <a:schemeClr val="accent3">
              <a:lumMod val="50000"/>
              <a:lumOff val="50000"/>
              <a:alpha val="28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Patch 21 Development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9BFDA9-FD31-4CE8-80F3-BE491DA63A8D}"/>
              </a:ext>
            </a:extLst>
          </p:cNvPr>
          <p:cNvSpPr/>
          <p:nvPr/>
        </p:nvSpPr>
        <p:spPr bwMode="auto">
          <a:xfrm>
            <a:off x="2844800" y="2798702"/>
            <a:ext cx="5784847" cy="285739"/>
          </a:xfrm>
          <a:prstGeom prst="rect">
            <a:avLst/>
          </a:prstGeom>
          <a:solidFill>
            <a:srgbClr val="FF0000">
              <a:alpha val="28000"/>
            </a:srgb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Patch 22 Development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362989DD-50EA-43BC-9392-B86040082375}"/>
              </a:ext>
            </a:extLst>
          </p:cNvPr>
          <p:cNvSpPr/>
          <p:nvPr/>
        </p:nvSpPr>
        <p:spPr bwMode="auto">
          <a:xfrm>
            <a:off x="2279650" y="2285990"/>
            <a:ext cx="717992" cy="632133"/>
          </a:xfrm>
          <a:prstGeom prst="diamond">
            <a:avLst/>
          </a:prstGeom>
          <a:solidFill>
            <a:srgbClr val="00B050">
              <a:alpha val="28000"/>
            </a:srgb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Patch Ships</a:t>
            </a:r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AD0E1E34-FC5D-4BC3-AA4D-92BC7AF5F9F8}"/>
              </a:ext>
            </a:extLst>
          </p:cNvPr>
          <p:cNvSpPr/>
          <p:nvPr/>
        </p:nvSpPr>
        <p:spPr bwMode="auto">
          <a:xfrm>
            <a:off x="8399913" y="3184631"/>
            <a:ext cx="648671" cy="628863"/>
          </a:xfrm>
          <a:prstGeom prst="diamond">
            <a:avLst/>
          </a:prstGeom>
          <a:solidFill>
            <a:srgbClr val="00B050">
              <a:alpha val="28000"/>
            </a:srgb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Patch Ships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4338CC-FEAC-4A32-8C8D-F3C6CD426EAA}"/>
              </a:ext>
            </a:extLst>
          </p:cNvPr>
          <p:cNvSpPr txBox="1"/>
          <p:nvPr/>
        </p:nvSpPr>
        <p:spPr bwMode="auto">
          <a:xfrm>
            <a:off x="5737223" y="4097373"/>
            <a:ext cx="1899633" cy="33855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Rinse + Repeat……</a:t>
            </a:r>
          </a:p>
        </p:txBody>
      </p:sp>
    </p:spTree>
    <p:extLst>
      <p:ext uri="{BB962C8B-B14F-4D97-AF65-F5344CB8AC3E}">
        <p14:creationId xmlns:p14="http://schemas.microsoft.com/office/powerpoint/2010/main" val="44611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EF97-8A76-4EC0-A9E3-5F653DA8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Longevity (Prior Model)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A371C8-218D-454F-AB86-C6CF7469F968}"/>
              </a:ext>
            </a:extLst>
          </p:cNvPr>
          <p:cNvCxnSpPr/>
          <p:nvPr/>
        </p:nvCxnSpPr>
        <p:spPr bwMode="auto">
          <a:xfrm>
            <a:off x="393700" y="1752600"/>
            <a:ext cx="8394700" cy="0"/>
          </a:xfrm>
          <a:prstGeom prst="line">
            <a:avLst/>
          </a:prstGeom>
          <a:solidFill>
            <a:schemeClr val="accent2"/>
          </a:solidFill>
          <a:ln w="6350" cap="sq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A2D4CD-1F95-44DD-AC36-9946F0C1E078}"/>
              </a:ext>
            </a:extLst>
          </p:cNvPr>
          <p:cNvCxnSpPr/>
          <p:nvPr/>
        </p:nvCxnSpPr>
        <p:spPr bwMode="auto">
          <a:xfrm>
            <a:off x="1092200" y="1584325"/>
            <a:ext cx="0" cy="336550"/>
          </a:xfrm>
          <a:prstGeom prst="line">
            <a:avLst/>
          </a:prstGeom>
          <a:solidFill>
            <a:schemeClr val="accent2"/>
          </a:solidFill>
          <a:ln w="6350" cap="sq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75897F0-E20A-4D7D-AB7E-B515040E0025}"/>
              </a:ext>
            </a:extLst>
          </p:cNvPr>
          <p:cNvSpPr txBox="1"/>
          <p:nvPr/>
        </p:nvSpPr>
        <p:spPr bwMode="auto">
          <a:xfrm>
            <a:off x="574674" y="1030326"/>
            <a:ext cx="1035049" cy="27699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March 2018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E03F55-7874-4EEB-9531-30AF4586FC1B}"/>
              </a:ext>
            </a:extLst>
          </p:cNvPr>
          <p:cNvSpPr txBox="1"/>
          <p:nvPr/>
        </p:nvSpPr>
        <p:spPr bwMode="auto">
          <a:xfrm>
            <a:off x="3599453" y="1100634"/>
            <a:ext cx="1153968" cy="27699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March 2019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D53323-31EA-4AFF-A436-0B67C06D9F62}"/>
              </a:ext>
            </a:extLst>
          </p:cNvPr>
          <p:cNvCxnSpPr/>
          <p:nvPr/>
        </p:nvCxnSpPr>
        <p:spPr bwMode="auto">
          <a:xfrm>
            <a:off x="4212960" y="1608978"/>
            <a:ext cx="0" cy="336550"/>
          </a:xfrm>
          <a:prstGeom prst="line">
            <a:avLst/>
          </a:prstGeom>
          <a:solidFill>
            <a:schemeClr val="accent2"/>
          </a:solidFill>
          <a:ln w="6350" cap="sq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B9E0696-2306-4A66-A030-55F66ABB91EA}"/>
              </a:ext>
            </a:extLst>
          </p:cNvPr>
          <p:cNvSpPr/>
          <p:nvPr/>
        </p:nvSpPr>
        <p:spPr bwMode="auto">
          <a:xfrm>
            <a:off x="1157026" y="2489885"/>
            <a:ext cx="5307384" cy="285742"/>
          </a:xfrm>
          <a:prstGeom prst="rect">
            <a:avLst/>
          </a:prstGeom>
          <a:solidFill>
            <a:schemeClr val="accent3">
              <a:lumMod val="50000"/>
              <a:lumOff val="50000"/>
              <a:alpha val="28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2018.1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78CEDB-D4E2-40A3-A24E-EB13447DDD79}"/>
              </a:ext>
            </a:extLst>
          </p:cNvPr>
          <p:cNvSpPr/>
          <p:nvPr/>
        </p:nvSpPr>
        <p:spPr bwMode="auto">
          <a:xfrm flipH="1">
            <a:off x="6464410" y="2484362"/>
            <a:ext cx="2099138" cy="285739"/>
          </a:xfrm>
          <a:prstGeom prst="rect">
            <a:avLst/>
          </a:prstGeom>
          <a:solidFill>
            <a:schemeClr val="accent4">
              <a:lumMod val="40000"/>
              <a:lumOff val="60000"/>
              <a:alpha val="28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18.1 (Critical Only)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578118-936A-42B8-B975-F530CC662CC7}"/>
              </a:ext>
            </a:extLst>
          </p:cNvPr>
          <p:cNvCxnSpPr/>
          <p:nvPr/>
        </p:nvCxnSpPr>
        <p:spPr bwMode="auto">
          <a:xfrm>
            <a:off x="2776796" y="1608978"/>
            <a:ext cx="0" cy="336550"/>
          </a:xfrm>
          <a:prstGeom prst="line">
            <a:avLst/>
          </a:prstGeom>
          <a:solidFill>
            <a:schemeClr val="accent2"/>
          </a:solidFill>
          <a:ln w="6350" cap="sq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879E298-9911-4196-9540-D39281D5F8B3}"/>
              </a:ext>
            </a:extLst>
          </p:cNvPr>
          <p:cNvSpPr txBox="1"/>
          <p:nvPr/>
        </p:nvSpPr>
        <p:spPr bwMode="auto">
          <a:xfrm>
            <a:off x="2259271" y="1026429"/>
            <a:ext cx="1035049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December 2018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43D2610-E8D2-4F42-A6BE-D4D743CC275F}"/>
              </a:ext>
            </a:extLst>
          </p:cNvPr>
          <p:cNvCxnSpPr/>
          <p:nvPr/>
        </p:nvCxnSpPr>
        <p:spPr bwMode="auto">
          <a:xfrm>
            <a:off x="5812493" y="1592276"/>
            <a:ext cx="0" cy="336550"/>
          </a:xfrm>
          <a:prstGeom prst="line">
            <a:avLst/>
          </a:prstGeom>
          <a:solidFill>
            <a:schemeClr val="accent2"/>
          </a:solidFill>
          <a:ln w="6350" cap="sq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8189C53-A63C-43B9-904C-B2CB227A63C5}"/>
              </a:ext>
            </a:extLst>
          </p:cNvPr>
          <p:cNvSpPr txBox="1"/>
          <p:nvPr/>
        </p:nvSpPr>
        <p:spPr bwMode="auto">
          <a:xfrm>
            <a:off x="5294968" y="1046473"/>
            <a:ext cx="1035049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December 2019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DC2A11-A5E1-4F44-A767-B0067CAF32D9}"/>
              </a:ext>
            </a:extLst>
          </p:cNvPr>
          <p:cNvSpPr/>
          <p:nvPr/>
        </p:nvSpPr>
        <p:spPr bwMode="auto">
          <a:xfrm>
            <a:off x="393700" y="2067163"/>
            <a:ext cx="747580" cy="285742"/>
          </a:xfrm>
          <a:prstGeom prst="rect">
            <a:avLst/>
          </a:prstGeom>
          <a:solidFill>
            <a:schemeClr val="accent3">
              <a:lumMod val="50000"/>
              <a:lumOff val="50000"/>
              <a:alpha val="28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2017.1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D133089-7B6F-4B78-9A64-466A974BAF6B}"/>
              </a:ext>
            </a:extLst>
          </p:cNvPr>
          <p:cNvSpPr/>
          <p:nvPr/>
        </p:nvSpPr>
        <p:spPr bwMode="auto">
          <a:xfrm>
            <a:off x="1141279" y="2067164"/>
            <a:ext cx="1554213" cy="285739"/>
          </a:xfrm>
          <a:prstGeom prst="rect">
            <a:avLst/>
          </a:prstGeom>
          <a:solidFill>
            <a:schemeClr val="accent4">
              <a:lumMod val="40000"/>
              <a:lumOff val="60000"/>
              <a:alpha val="28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17.1 (Critical Only)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272C674-9951-4F53-A7CC-7F31822A6EEC}"/>
              </a:ext>
            </a:extLst>
          </p:cNvPr>
          <p:cNvCxnSpPr/>
          <p:nvPr/>
        </p:nvCxnSpPr>
        <p:spPr bwMode="auto">
          <a:xfrm>
            <a:off x="7389089" y="1614100"/>
            <a:ext cx="0" cy="336550"/>
          </a:xfrm>
          <a:prstGeom prst="line">
            <a:avLst/>
          </a:prstGeom>
          <a:solidFill>
            <a:schemeClr val="accent2"/>
          </a:solidFill>
          <a:ln w="6350" cap="sq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392EE7B-190B-4D17-AB15-B769AFB4F4A2}"/>
              </a:ext>
            </a:extLst>
          </p:cNvPr>
          <p:cNvSpPr txBox="1"/>
          <p:nvPr/>
        </p:nvSpPr>
        <p:spPr bwMode="auto">
          <a:xfrm>
            <a:off x="6871564" y="1114464"/>
            <a:ext cx="1035049" cy="27699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March 2020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8A2F159-AA36-4232-B35B-4B5847CA88AF}"/>
              </a:ext>
            </a:extLst>
          </p:cNvPr>
          <p:cNvSpPr/>
          <p:nvPr/>
        </p:nvSpPr>
        <p:spPr bwMode="auto">
          <a:xfrm>
            <a:off x="4834393" y="2912609"/>
            <a:ext cx="2941983" cy="285742"/>
          </a:xfrm>
          <a:prstGeom prst="rect">
            <a:avLst/>
          </a:prstGeom>
          <a:solidFill>
            <a:schemeClr val="accent3">
              <a:lumMod val="50000"/>
              <a:lumOff val="50000"/>
              <a:alpha val="28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2019.1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36688B5-8136-4B42-BA60-6F2F69011D25}"/>
              </a:ext>
            </a:extLst>
          </p:cNvPr>
          <p:cNvSpPr/>
          <p:nvPr/>
        </p:nvSpPr>
        <p:spPr bwMode="auto">
          <a:xfrm flipH="1">
            <a:off x="7776374" y="2905413"/>
            <a:ext cx="1296063" cy="285739"/>
          </a:xfrm>
          <a:prstGeom prst="rect">
            <a:avLst/>
          </a:prstGeom>
          <a:solidFill>
            <a:schemeClr val="accent4">
              <a:lumMod val="40000"/>
              <a:lumOff val="60000"/>
              <a:alpha val="28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19.1 (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Criticals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DC6864-66CE-4144-8EA3-7E746AD2A99A}"/>
              </a:ext>
            </a:extLst>
          </p:cNvPr>
          <p:cNvSpPr/>
          <p:nvPr/>
        </p:nvSpPr>
        <p:spPr bwMode="auto">
          <a:xfrm>
            <a:off x="7776374" y="3333663"/>
            <a:ext cx="1296063" cy="285742"/>
          </a:xfrm>
          <a:prstGeom prst="rect">
            <a:avLst/>
          </a:prstGeom>
          <a:solidFill>
            <a:schemeClr val="accent3">
              <a:lumMod val="50000"/>
              <a:lumOff val="50000"/>
              <a:alpha val="28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2020.1</a:t>
            </a:r>
          </a:p>
        </p:txBody>
      </p:sp>
    </p:spTree>
    <p:extLst>
      <p:ext uri="{BB962C8B-B14F-4D97-AF65-F5344CB8AC3E}">
        <p14:creationId xmlns:p14="http://schemas.microsoft.com/office/powerpoint/2010/main" val="9973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EF97-8A76-4EC0-A9E3-5F653DA8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Longevity (Ongoing)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A371C8-218D-454F-AB86-C6CF7469F968}"/>
              </a:ext>
            </a:extLst>
          </p:cNvPr>
          <p:cNvCxnSpPr/>
          <p:nvPr/>
        </p:nvCxnSpPr>
        <p:spPr bwMode="auto">
          <a:xfrm>
            <a:off x="393700" y="1752600"/>
            <a:ext cx="8394700" cy="0"/>
          </a:xfrm>
          <a:prstGeom prst="line">
            <a:avLst/>
          </a:prstGeom>
          <a:solidFill>
            <a:schemeClr val="accent2"/>
          </a:solidFill>
          <a:ln w="6350" cap="sq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A2D4CD-1F95-44DD-AC36-9946F0C1E078}"/>
              </a:ext>
            </a:extLst>
          </p:cNvPr>
          <p:cNvCxnSpPr/>
          <p:nvPr/>
        </p:nvCxnSpPr>
        <p:spPr bwMode="auto">
          <a:xfrm>
            <a:off x="1092200" y="1584325"/>
            <a:ext cx="0" cy="336550"/>
          </a:xfrm>
          <a:prstGeom prst="line">
            <a:avLst/>
          </a:prstGeom>
          <a:solidFill>
            <a:schemeClr val="accent2"/>
          </a:solidFill>
          <a:ln w="6350" cap="sq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75897F0-E20A-4D7D-AB7E-B515040E0025}"/>
              </a:ext>
            </a:extLst>
          </p:cNvPr>
          <p:cNvSpPr txBox="1"/>
          <p:nvPr/>
        </p:nvSpPr>
        <p:spPr bwMode="auto">
          <a:xfrm>
            <a:off x="574674" y="1030326"/>
            <a:ext cx="1035049" cy="27699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March 2020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E03F55-7874-4EEB-9531-30AF4586FC1B}"/>
              </a:ext>
            </a:extLst>
          </p:cNvPr>
          <p:cNvSpPr txBox="1"/>
          <p:nvPr/>
        </p:nvSpPr>
        <p:spPr bwMode="auto">
          <a:xfrm>
            <a:off x="5246830" y="941622"/>
            <a:ext cx="937859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December 2020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D53323-31EA-4AFF-A436-0B67C06D9F62}"/>
              </a:ext>
            </a:extLst>
          </p:cNvPr>
          <p:cNvCxnSpPr/>
          <p:nvPr/>
        </p:nvCxnSpPr>
        <p:spPr bwMode="auto">
          <a:xfrm>
            <a:off x="5715760" y="1608978"/>
            <a:ext cx="0" cy="336550"/>
          </a:xfrm>
          <a:prstGeom prst="line">
            <a:avLst/>
          </a:prstGeom>
          <a:solidFill>
            <a:schemeClr val="accent2"/>
          </a:solidFill>
          <a:ln w="6350" cap="sq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B9E0696-2306-4A66-A030-55F66ABB91EA}"/>
              </a:ext>
            </a:extLst>
          </p:cNvPr>
          <p:cNvSpPr/>
          <p:nvPr/>
        </p:nvSpPr>
        <p:spPr bwMode="auto">
          <a:xfrm>
            <a:off x="344621" y="2000248"/>
            <a:ext cx="747580" cy="285742"/>
          </a:xfrm>
          <a:prstGeom prst="rect">
            <a:avLst/>
          </a:prstGeom>
          <a:solidFill>
            <a:schemeClr val="accent3">
              <a:lumMod val="50000"/>
              <a:lumOff val="50000"/>
              <a:alpha val="28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2018.1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78CEDB-D4E2-40A3-A24E-EB13447DDD79}"/>
              </a:ext>
            </a:extLst>
          </p:cNvPr>
          <p:cNvSpPr/>
          <p:nvPr/>
        </p:nvSpPr>
        <p:spPr bwMode="auto">
          <a:xfrm>
            <a:off x="1092200" y="2000249"/>
            <a:ext cx="4154621" cy="285739"/>
          </a:xfrm>
          <a:prstGeom prst="rect">
            <a:avLst/>
          </a:prstGeom>
          <a:solidFill>
            <a:schemeClr val="accent4">
              <a:lumMod val="40000"/>
              <a:lumOff val="60000"/>
              <a:alpha val="28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2018.1 (Critical Only)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578118-936A-42B8-B975-F530CC662CC7}"/>
              </a:ext>
            </a:extLst>
          </p:cNvPr>
          <p:cNvCxnSpPr/>
          <p:nvPr/>
        </p:nvCxnSpPr>
        <p:spPr bwMode="auto">
          <a:xfrm>
            <a:off x="3484469" y="1608978"/>
            <a:ext cx="0" cy="336550"/>
          </a:xfrm>
          <a:prstGeom prst="line">
            <a:avLst/>
          </a:prstGeom>
          <a:solidFill>
            <a:schemeClr val="accent2"/>
          </a:solidFill>
          <a:ln w="6350" cap="sq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879E298-9911-4196-9540-D39281D5F8B3}"/>
              </a:ext>
            </a:extLst>
          </p:cNvPr>
          <p:cNvSpPr txBox="1"/>
          <p:nvPr/>
        </p:nvSpPr>
        <p:spPr bwMode="auto">
          <a:xfrm>
            <a:off x="2966944" y="1026429"/>
            <a:ext cx="1035049" cy="27699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July 2020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6339EA-B745-4C96-B72A-705ADE469DEE}"/>
              </a:ext>
            </a:extLst>
          </p:cNvPr>
          <p:cNvSpPr/>
          <p:nvPr/>
        </p:nvSpPr>
        <p:spPr bwMode="auto">
          <a:xfrm>
            <a:off x="344621" y="2474547"/>
            <a:ext cx="1531243" cy="290340"/>
          </a:xfrm>
          <a:prstGeom prst="rect">
            <a:avLst/>
          </a:prstGeom>
          <a:solidFill>
            <a:schemeClr val="accent3">
              <a:lumMod val="50000"/>
              <a:lumOff val="50000"/>
              <a:alpha val="28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2019.1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86F3F4-803A-46B2-9222-5556728EF27E}"/>
              </a:ext>
            </a:extLst>
          </p:cNvPr>
          <p:cNvSpPr/>
          <p:nvPr/>
        </p:nvSpPr>
        <p:spPr bwMode="auto">
          <a:xfrm>
            <a:off x="1875864" y="2474547"/>
            <a:ext cx="5089712" cy="290338"/>
          </a:xfrm>
          <a:prstGeom prst="rect">
            <a:avLst/>
          </a:prstGeom>
          <a:solidFill>
            <a:schemeClr val="tx2">
              <a:lumMod val="75000"/>
              <a:lumOff val="25000"/>
              <a:alpha val="28000"/>
            </a:scheme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2019.1 becomes 2020.1 (Continuous Deployment)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785BD7-2651-439B-92CC-1650156A1BD8}"/>
              </a:ext>
            </a:extLst>
          </p:cNvPr>
          <p:cNvSpPr/>
          <p:nvPr/>
        </p:nvSpPr>
        <p:spPr bwMode="auto">
          <a:xfrm>
            <a:off x="6965575" y="2474546"/>
            <a:ext cx="1994275" cy="290335"/>
          </a:xfrm>
          <a:prstGeom prst="rect">
            <a:avLst/>
          </a:prstGeom>
          <a:solidFill>
            <a:srgbClr val="00B050">
              <a:alpha val="28000"/>
            </a:srgbClr>
          </a:solidFill>
          <a:ln w="635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2020.1 becomes 2021.1</a:t>
            </a:r>
          </a:p>
        </p:txBody>
      </p:sp>
    </p:spTree>
    <p:extLst>
      <p:ext uri="{BB962C8B-B14F-4D97-AF65-F5344CB8AC3E}">
        <p14:creationId xmlns:p14="http://schemas.microsoft.com/office/powerpoint/2010/main" val="344313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3C17-FC19-B146-903C-E9DCF4F3B9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Getting To 2020.1</a:t>
            </a:r>
          </a:p>
        </p:txBody>
      </p:sp>
    </p:spTree>
    <p:extLst>
      <p:ext uri="{BB962C8B-B14F-4D97-AF65-F5344CB8AC3E}">
        <p14:creationId xmlns:p14="http://schemas.microsoft.com/office/powerpoint/2010/main" val="242405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5E0FE-3903-40DD-84A0-596D042CF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2020.1 Upgrade Paths</a:t>
            </a:r>
          </a:p>
        </p:txBody>
      </p:sp>
      <p:pic>
        <p:nvPicPr>
          <p:cNvPr id="4" name="Graphic 3" descr="Checkmark">
            <a:extLst>
              <a:ext uri="{FF2B5EF4-FFF2-40B4-BE49-F238E27FC236}">
                <a16:creationId xmlns:a16="http://schemas.microsoft.com/office/drawing/2014/main" id="{E263EF45-37A6-4F99-8C2B-7EFC945CE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3986" y="1200150"/>
            <a:ext cx="914400" cy="914400"/>
          </a:xfrm>
          <a:prstGeom prst="rect">
            <a:avLst/>
          </a:prstGeom>
        </p:spPr>
      </p:pic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7432730B-233F-4219-9F10-00116F51F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2776" y="2227194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9171E6-4752-485D-B7D1-18001E3F9218}"/>
              </a:ext>
            </a:extLst>
          </p:cNvPr>
          <p:cNvSpPr txBox="1"/>
          <p:nvPr/>
        </p:nvSpPr>
        <p:spPr bwMode="auto">
          <a:xfrm>
            <a:off x="2067337" y="1459291"/>
            <a:ext cx="4913907" cy="2677656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Tahoma" pitchFamily="34" charset="0"/>
              </a:rPr>
              <a:t>2018.1 -&gt; 2020.1</a:t>
            </a:r>
          </a:p>
          <a:p>
            <a:pPr algn="l"/>
            <a:r>
              <a:rPr lang="en-US" sz="2400" dirty="0">
                <a:cs typeface="Tahoma" pitchFamily="34" charset="0"/>
              </a:rPr>
              <a:t>	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+mn-lt"/>
              <a:cs typeface="Tahoma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cs typeface="Tahoma" pitchFamily="34" charset="0"/>
              </a:rPr>
              <a:t>2019.1 -&gt; 2020.1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n-lt"/>
              <a:cs typeface="Tahoma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cs typeface="Tahoma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cs typeface="Tahoma" pitchFamily="34" charset="0"/>
              </a:rPr>
              <a:t>Apply 2020.1 for 2020 Tax Forms!</a:t>
            </a:r>
            <a:endParaRPr lang="en-US" sz="2400" dirty="0">
              <a:solidFill>
                <a:schemeClr val="tx1"/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3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5E0FE-3903-40DD-84A0-596D042CF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the Release (on 2018.1)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57216E7-40CC-463C-9585-AB24F11EE1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8237913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534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5E0FE-3903-40DD-84A0-596D042CF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the Release (on 2019.1)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57216E7-40CC-463C-9585-AB24F11EE1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2866096"/>
              </p:ext>
            </p:extLst>
          </p:nvPr>
        </p:nvGraphicFramePr>
        <p:xfrm>
          <a:off x="1351722" y="485030"/>
          <a:ext cx="6268278" cy="411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698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EF97-8A76-4EC0-A9E3-5F653DA8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0876E-8730-480C-9C38-FCC57C114D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Apply the upgrade yourself with </a:t>
            </a:r>
            <a:r>
              <a:rPr lang="en-US" dirty="0">
                <a:hlinkClick r:id="rId2"/>
              </a:rPr>
              <a:t>published instructions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One-Time Contract (RFS) with Tyler staff to apply the upgrade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Upgrades included for Managed Services and SaaS customers</a:t>
            </a:r>
          </a:p>
        </p:txBody>
      </p:sp>
    </p:spTree>
    <p:extLst>
      <p:ext uri="{BB962C8B-B14F-4D97-AF65-F5344CB8AC3E}">
        <p14:creationId xmlns:p14="http://schemas.microsoft.com/office/powerpoint/2010/main" val="180255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69">
            <a:extLst>
              <a:ext uri="{FF2B5EF4-FFF2-40B4-BE49-F238E27FC236}">
                <a16:creationId xmlns:a16="http://schemas.microsoft.com/office/drawing/2014/main" id="{B9DD9ECE-8324-BA42-912C-ACF3DBADF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Panel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B21CD-B9BA-3340-8C90-341568D9C1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976" y="3195472"/>
            <a:ext cx="2518677" cy="273050"/>
          </a:xfrm>
        </p:spPr>
        <p:txBody>
          <a:bodyPr/>
          <a:lstStyle/>
          <a:p>
            <a:r>
              <a:rPr lang="en-US" dirty="0"/>
              <a:t>Mike Adnson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5F0E87-6209-8D4F-A7AB-90272CFBB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7904" y="3195472"/>
            <a:ext cx="2518677" cy="273050"/>
          </a:xfrm>
        </p:spPr>
        <p:txBody>
          <a:bodyPr/>
          <a:lstStyle/>
          <a:p>
            <a:r>
              <a:rPr lang="en-US" dirty="0"/>
              <a:t>Eric Gartner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87E21472-A035-8F48-9F3E-4F29D4F5A2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6" y="3536723"/>
            <a:ext cx="2518677" cy="579638"/>
          </a:xfrm>
        </p:spPr>
        <p:txBody>
          <a:bodyPr/>
          <a:lstStyle/>
          <a:p>
            <a:r>
              <a:rPr lang="en-US" dirty="0"/>
              <a:t>TSM Manager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72589182-5FE8-824C-B589-C15B09E8CC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77905" y="3536723"/>
            <a:ext cx="2518677" cy="579638"/>
          </a:xfrm>
        </p:spPr>
        <p:txBody>
          <a:bodyPr/>
          <a:lstStyle/>
          <a:p>
            <a:r>
              <a:rPr lang="en-US" dirty="0"/>
              <a:t>TSM Team Lead</a:t>
            </a:r>
          </a:p>
        </p:txBody>
      </p:sp>
      <p:pic>
        <p:nvPicPr>
          <p:cNvPr id="6" name="Picture Placeholder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C496E72-B7B2-49CC-B3EC-C6428C980D1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54" r="54"/>
          <a:stretch>
            <a:fillRect/>
          </a:stretch>
        </p:blipFill>
        <p:spPr>
          <a:xfrm>
            <a:off x="2690813" y="1574800"/>
            <a:ext cx="1462087" cy="1463675"/>
          </a:xfrm>
        </p:spPr>
      </p:pic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EDA619EC-37DC-3443-AD5B-9DDADA8195E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11588" y="3195472"/>
            <a:ext cx="2518677" cy="273050"/>
          </a:xfrm>
        </p:spPr>
        <p:txBody>
          <a:bodyPr/>
          <a:lstStyle/>
          <a:p>
            <a:r>
              <a:rPr lang="en-US" dirty="0"/>
              <a:t>Jake Enders</a:t>
            </a:r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5CF00C92-73BD-544D-BF21-189768E615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11588" y="3536723"/>
            <a:ext cx="2518677" cy="579638"/>
          </a:xfrm>
        </p:spPr>
        <p:txBody>
          <a:bodyPr/>
          <a:lstStyle/>
          <a:p>
            <a:r>
              <a:rPr lang="en-US" dirty="0"/>
              <a:t>TSM Team Lead</a:t>
            </a:r>
          </a:p>
        </p:txBody>
      </p:sp>
      <p:pic>
        <p:nvPicPr>
          <p:cNvPr id="4" name="Picture Placeholder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8767EDB7-3DA3-4728-8500-D7FCD1D83C96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/>
          <a:srcRect t="12240" b="12240"/>
          <a:stretch>
            <a:fillRect/>
          </a:stretch>
        </p:blipFill>
        <p:spPr>
          <a:xfrm>
            <a:off x="4821238" y="1574800"/>
            <a:ext cx="1462087" cy="1463675"/>
          </a:xfrm>
        </p:spPr>
      </p:pic>
      <p:sp>
        <p:nvSpPr>
          <p:cNvPr id="12" name="Text Placeholder 72">
            <a:extLst>
              <a:ext uri="{FF2B5EF4-FFF2-40B4-BE49-F238E27FC236}">
                <a16:creationId xmlns:a16="http://schemas.microsoft.com/office/drawing/2014/main" id="{0D7A186F-1BCC-4D95-823D-70557B1A4EA1}"/>
              </a:ext>
            </a:extLst>
          </p:cNvPr>
          <p:cNvSpPr txBox="1">
            <a:spLocks/>
          </p:cNvSpPr>
          <p:nvPr/>
        </p:nvSpPr>
        <p:spPr>
          <a:xfrm>
            <a:off x="6364350" y="3228911"/>
            <a:ext cx="2518677" cy="273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i="0" kern="1200">
                <a:solidFill>
                  <a:schemeClr val="accent1"/>
                </a:solidFill>
                <a:latin typeface="Helvetica" pitchFamily="2" charset="0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i="0" kern="1200">
                <a:solidFill>
                  <a:schemeClr val="accent1"/>
                </a:solidFill>
                <a:latin typeface="Helvetica" pitchFamily="2" charset="0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i="0" kern="1200">
                <a:solidFill>
                  <a:schemeClr val="accent1"/>
                </a:solidFill>
                <a:latin typeface="Helvetica" pitchFamily="2" charset="0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i="0" kern="1200">
                <a:solidFill>
                  <a:schemeClr val="accent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Andy Breeden</a:t>
            </a:r>
          </a:p>
        </p:txBody>
      </p:sp>
      <p:sp>
        <p:nvSpPr>
          <p:cNvPr id="13" name="Text Placeholder 73">
            <a:extLst>
              <a:ext uri="{FF2B5EF4-FFF2-40B4-BE49-F238E27FC236}">
                <a16:creationId xmlns:a16="http://schemas.microsoft.com/office/drawing/2014/main" id="{2A89B755-1898-40E9-954B-94180E792FC8}"/>
              </a:ext>
            </a:extLst>
          </p:cNvPr>
          <p:cNvSpPr txBox="1">
            <a:spLocks/>
          </p:cNvSpPr>
          <p:nvPr/>
        </p:nvSpPr>
        <p:spPr>
          <a:xfrm>
            <a:off x="6364350" y="3536723"/>
            <a:ext cx="2518677" cy="579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i="0" kern="1200">
                <a:solidFill>
                  <a:schemeClr val="accent1"/>
                </a:solidFill>
                <a:latin typeface="Helvetica" pitchFamily="2" charset="0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i="0" kern="1200">
                <a:solidFill>
                  <a:schemeClr val="accent1"/>
                </a:solidFill>
                <a:latin typeface="Helvetica" pitchFamily="2" charset="0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i="0" kern="1200">
                <a:solidFill>
                  <a:schemeClr val="accent1"/>
                </a:solidFill>
                <a:latin typeface="Helvetica" pitchFamily="2" charset="0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i="0" kern="1200">
                <a:solidFill>
                  <a:schemeClr val="accent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Director of Customer Support</a:t>
            </a:r>
          </a:p>
        </p:txBody>
      </p:sp>
      <p:pic>
        <p:nvPicPr>
          <p:cNvPr id="23" name="Picture Placeholder 5">
            <a:extLst>
              <a:ext uri="{FF2B5EF4-FFF2-40B4-BE49-F238E27FC236}">
                <a16:creationId xmlns:a16="http://schemas.microsoft.com/office/drawing/2014/main" id="{F2178EBE-D69C-4DE3-8EFA-F76903115D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94777" y="1570386"/>
            <a:ext cx="1457820" cy="1463675"/>
          </a:xfrm>
          <a:prstGeom prst="ellips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</p:pic>
      <p:pic>
        <p:nvPicPr>
          <p:cNvPr id="18" name="Picture Placeholder 1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D45A0BE4-25EA-4715-808E-1AA23893762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/>
          <a:srcRect t="5786" b="5786"/>
          <a:stretch>
            <a:fillRect/>
          </a:stretch>
        </p:blipFill>
        <p:spPr>
          <a:xfrm>
            <a:off x="612630" y="1571021"/>
            <a:ext cx="1461367" cy="1463040"/>
          </a:xfrm>
        </p:spPr>
      </p:pic>
    </p:spTree>
    <p:extLst>
      <p:ext uri="{BB962C8B-B14F-4D97-AF65-F5344CB8AC3E}">
        <p14:creationId xmlns:p14="http://schemas.microsoft.com/office/powerpoint/2010/main" val="222554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EF97-8A76-4EC0-A9E3-5F653DA8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Tyler Deploy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0876E-8730-480C-9C38-FCC57C114D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Tyler Deploy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Brief demo</a:t>
            </a:r>
          </a:p>
        </p:txBody>
      </p:sp>
    </p:spTree>
    <p:extLst>
      <p:ext uri="{BB962C8B-B14F-4D97-AF65-F5344CB8AC3E}">
        <p14:creationId xmlns:p14="http://schemas.microsoft.com/office/powerpoint/2010/main" val="234304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3C17-FC19-B146-903C-E9DCF4F3B9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Technology Requirements</a:t>
            </a:r>
          </a:p>
        </p:txBody>
      </p:sp>
    </p:spTree>
    <p:extLst>
      <p:ext uri="{BB962C8B-B14F-4D97-AF65-F5344CB8AC3E}">
        <p14:creationId xmlns:p14="http://schemas.microsoft.com/office/powerpoint/2010/main" val="106873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EF97-8A76-4EC0-A9E3-5F653DA8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0876E-8730-480C-9C38-FCC57C114D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dirty="0">
                <a:hlinkClick r:id="rId2"/>
              </a:rPr>
              <a:t>check.tylertech.com </a:t>
            </a:r>
            <a:r>
              <a:rPr lang="en-US" dirty="0"/>
              <a:t>for hardware requirements.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</a:t>
            </a:r>
            <a:r>
              <a:rPr lang="en-US" dirty="0">
                <a:hlinkClick r:id="rId3"/>
              </a:rPr>
              <a:t>Tech Currency Matrix </a:t>
            </a:r>
            <a:r>
              <a:rPr lang="en-US" dirty="0"/>
              <a:t>for software/OS requirements.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Windows 10 is recommended on user PCs.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Chrome is </a:t>
            </a:r>
            <a:r>
              <a:rPr lang="en-US"/>
              <a:t>the recommended user browser.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6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EF97-8A76-4EC0-A9E3-5F653DA8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Server Requirements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D771746-6F3A-4EAB-8F9E-ABF157C5F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982018"/>
              </p:ext>
            </p:extLst>
          </p:nvPr>
        </p:nvGraphicFramePr>
        <p:xfrm>
          <a:off x="1579000" y="1830070"/>
          <a:ext cx="609600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72419143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860746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Server OS Levels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SQL Server Versions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996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Server 2012 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SQL Server 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679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Server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SQL Server 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622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Server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SQL Server 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695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SQL Server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562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29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3C17-FC19-B146-903C-E9DCF4F3B9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What’s </a:t>
            </a:r>
            <a:r>
              <a:rPr lang="en-US"/>
              <a:t>In 2020.1?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9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EF97-8A76-4EC0-A9E3-5F653DA8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2020.1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0876E-8730-480C-9C38-FCC57C114D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2-week </a:t>
            </a:r>
            <a:r>
              <a:rPr lang="en-US" dirty="0"/>
              <a:t>iterative development (sprint) on top of Patch 2019.1.33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2020.1 is a patch, not a bulky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</a:t>
            </a:r>
            <a:r>
              <a:rPr lang="en-US" dirty="0">
                <a:hlinkClick r:id="rId2"/>
              </a:rPr>
              <a:t>Release Notes </a:t>
            </a:r>
            <a:r>
              <a:rPr lang="en-US" dirty="0"/>
              <a:t>page to see what is in each patch</a:t>
            </a:r>
          </a:p>
        </p:txBody>
      </p:sp>
    </p:spTree>
    <p:extLst>
      <p:ext uri="{BB962C8B-B14F-4D97-AF65-F5344CB8AC3E}">
        <p14:creationId xmlns:p14="http://schemas.microsoft.com/office/powerpoint/2010/main" val="255779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D87DE-F7DE-E648-9F79-B77985294E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17547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65C40-6F77-BF4E-8447-9AC8FA0BF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/>
              <a:t>Housekeeping</a:t>
            </a:r>
          </a:p>
        </p:txBody>
      </p:sp>
    </p:spTree>
    <p:extLst>
      <p:ext uri="{BB962C8B-B14F-4D97-AF65-F5344CB8AC3E}">
        <p14:creationId xmlns:p14="http://schemas.microsoft.com/office/powerpoint/2010/main" val="131641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0A9D-019F-9C44-8A27-3E81E5C3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83552-CFC7-424B-BBF5-345271E5E7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537" y="1543079"/>
            <a:ext cx="3741203" cy="2571721"/>
          </a:xfrm>
        </p:spPr>
        <p:txBody>
          <a:bodyPr/>
          <a:lstStyle/>
          <a:p>
            <a:r>
              <a:rPr lang="en-US" dirty="0"/>
              <a:t>This webinar will be approximately 30 minutes, and will include:</a:t>
            </a:r>
          </a:p>
          <a:p>
            <a:pPr marL="1028700" lvl="1"/>
            <a:r>
              <a:rPr lang="en-US" dirty="0"/>
              <a:t>Presentation</a:t>
            </a:r>
          </a:p>
          <a:p>
            <a:pPr marL="1028700" lvl="1"/>
            <a:r>
              <a:rPr lang="en-US" dirty="0"/>
              <a:t>Brief Tyler Deploy Demo</a:t>
            </a:r>
          </a:p>
          <a:p>
            <a:pPr marL="1028700" lvl="1"/>
            <a:r>
              <a:rPr lang="en-US"/>
              <a:t>Time After </a:t>
            </a:r>
            <a:r>
              <a:rPr lang="en-US" dirty="0"/>
              <a:t>for Q&amp;A</a:t>
            </a:r>
          </a:p>
        </p:txBody>
      </p:sp>
    </p:spTree>
    <p:extLst>
      <p:ext uri="{BB962C8B-B14F-4D97-AF65-F5344CB8AC3E}">
        <p14:creationId xmlns:p14="http://schemas.microsoft.com/office/powerpoint/2010/main" val="218318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0A9D-019F-9C44-8A27-3E81E5C3D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63" y="347594"/>
            <a:ext cx="3411194" cy="934945"/>
          </a:xfrm>
        </p:spPr>
        <p:txBody>
          <a:bodyPr/>
          <a:lstStyle/>
          <a:p>
            <a:r>
              <a:rPr lang="en-US" dirty="0"/>
              <a:t>This webinar is being recorded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83552-CFC7-424B-BBF5-345271E5E7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537" y="1543079"/>
            <a:ext cx="3823705" cy="2571721"/>
          </a:xfrm>
        </p:spPr>
        <p:txBody>
          <a:bodyPr/>
          <a:lstStyle/>
          <a:p>
            <a:r>
              <a:rPr lang="en-US" dirty="0"/>
              <a:t>The webinar is being recorded for training purposes and will be available as an additional resource</a:t>
            </a:r>
          </a:p>
        </p:txBody>
      </p:sp>
    </p:spTree>
    <p:extLst>
      <p:ext uri="{BB962C8B-B14F-4D97-AF65-F5344CB8AC3E}">
        <p14:creationId xmlns:p14="http://schemas.microsoft.com/office/powerpoint/2010/main" val="86550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0A9D-019F-9C44-8A27-3E81E5C3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Microphone muted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83552-CFC7-424B-BBF5-345271E5E7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Your microphone will be automatically muted during the presentation portion of the webinar</a:t>
            </a:r>
          </a:p>
        </p:txBody>
      </p:sp>
    </p:spTree>
    <p:extLst>
      <p:ext uri="{BB962C8B-B14F-4D97-AF65-F5344CB8AC3E}">
        <p14:creationId xmlns:p14="http://schemas.microsoft.com/office/powerpoint/2010/main" val="76671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0A9D-019F-9C44-8A27-3E81E5C3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 will be provided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83552-CFC7-424B-BBF5-345271E5E7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537" y="1543079"/>
            <a:ext cx="3321631" cy="2571721"/>
          </a:xfrm>
        </p:spPr>
        <p:txBody>
          <a:bodyPr/>
          <a:lstStyle/>
          <a:p>
            <a:r>
              <a:rPr lang="en-US" dirty="0"/>
              <a:t>The slides from this webinar will be available for download</a:t>
            </a:r>
          </a:p>
        </p:txBody>
      </p:sp>
    </p:spTree>
    <p:extLst>
      <p:ext uri="{BB962C8B-B14F-4D97-AF65-F5344CB8AC3E}">
        <p14:creationId xmlns:p14="http://schemas.microsoft.com/office/powerpoint/2010/main" val="73658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D28A8B-C465-9D40-97D7-4E1C504F2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462C96-AF73-8A42-AAA3-35BBA7DDFB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9538" y="1543079"/>
            <a:ext cx="4038322" cy="2571721"/>
          </a:xfrm>
        </p:spPr>
        <p:txBody>
          <a:bodyPr/>
          <a:lstStyle/>
          <a:p>
            <a:r>
              <a:rPr lang="en-US" dirty="0"/>
              <a:t>Please use </a:t>
            </a:r>
            <a:r>
              <a:rPr lang="en-US"/>
              <a:t>the questions </a:t>
            </a:r>
            <a:r>
              <a:rPr lang="en-US" dirty="0"/>
              <a:t>feature to ask questions and we’ll answer them during the Q&amp;A toward the end</a:t>
            </a:r>
          </a:p>
        </p:txBody>
      </p:sp>
    </p:spTree>
    <p:extLst>
      <p:ext uri="{BB962C8B-B14F-4D97-AF65-F5344CB8AC3E}">
        <p14:creationId xmlns:p14="http://schemas.microsoft.com/office/powerpoint/2010/main" val="270223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3C17-FC19-B146-903C-E9DCF4F3B9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Release Strategy</a:t>
            </a:r>
          </a:p>
        </p:txBody>
      </p:sp>
    </p:spTree>
    <p:extLst>
      <p:ext uri="{BB962C8B-B14F-4D97-AF65-F5344CB8AC3E}">
        <p14:creationId xmlns:p14="http://schemas.microsoft.com/office/powerpoint/2010/main" val="346544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S">
  <a:themeElements>
    <a:clrScheme name="Tyler 2020">
      <a:dk1>
        <a:srgbClr val="414141"/>
      </a:dk1>
      <a:lt1>
        <a:srgbClr val="FFFFFF"/>
      </a:lt1>
      <a:dk2>
        <a:srgbClr val="414141"/>
      </a:dk2>
      <a:lt2>
        <a:srgbClr val="FFFFFF"/>
      </a:lt2>
      <a:accent1>
        <a:srgbClr val="00425F"/>
      </a:accent1>
      <a:accent2>
        <a:srgbClr val="001947"/>
      </a:accent2>
      <a:accent3>
        <a:srgbClr val="8B9B39"/>
      </a:accent3>
      <a:accent4>
        <a:srgbClr val="0093A0"/>
      </a:accent4>
      <a:accent5>
        <a:srgbClr val="3B5293"/>
      </a:accent5>
      <a:accent6>
        <a:srgbClr val="50A7CF"/>
      </a:accent6>
      <a:hlink>
        <a:srgbClr val="00BFC7"/>
      </a:hlink>
      <a:folHlink>
        <a:srgbClr val="187A83"/>
      </a:folHlink>
    </a:clrScheme>
    <a:fontScheme name="Arial / Arial Nova Light">
      <a:majorFont>
        <a:latin typeface="Arial"/>
        <a:ea typeface=""/>
        <a:cs typeface=""/>
      </a:majorFont>
      <a:minorFont>
        <a:latin typeface="Arial Nova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6350" cap="sq" algn="ctr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dirty="0" smtClean="0">
            <a:solidFill>
              <a:schemeClr val="tx1">
                <a:lumMod val="75000"/>
                <a:lumOff val="25000"/>
              </a:schemeClr>
            </a:solidFill>
            <a:latin typeface="+mn-lt"/>
            <a:cs typeface="Tahoma" pitchFamily="34" charset="0"/>
          </a:defRPr>
        </a:defPPr>
      </a:lstStyle>
    </a:spDef>
    <a:lnDef>
      <a:spPr>
        <a:ln w="635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none" rtlCol="0">
        <a:spAutoFit/>
      </a:bodyPr>
      <a:lstStyle>
        <a:defPPr algn="l">
          <a:defRPr sz="1600" dirty="0" err="1" smtClean="0">
            <a:solidFill>
              <a:schemeClr val="tx1"/>
            </a:solidFill>
            <a:latin typeface="+mn-lt"/>
            <a:cs typeface="Tahom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 Tyler Presentation Template BASIC.pptx" id="{B0E5C4C7-058E-3A4E-8487-18ACEEF390BE}" vid="{4C195670-30E5-3B44-8813-2D97431CE7A3}"/>
    </a:ext>
  </a:extLst>
</a:theme>
</file>

<file path=ppt/theme/theme2.xml><?xml version="1.0" encoding="utf-8"?>
<a:theme xmlns:a="http://schemas.openxmlformats.org/drawingml/2006/main" name="SECTIONS">
  <a:themeElements>
    <a:clrScheme name="Tyler 2020">
      <a:dk1>
        <a:srgbClr val="414141"/>
      </a:dk1>
      <a:lt1>
        <a:srgbClr val="FFFFFF"/>
      </a:lt1>
      <a:dk2>
        <a:srgbClr val="414141"/>
      </a:dk2>
      <a:lt2>
        <a:srgbClr val="FFFFFF"/>
      </a:lt2>
      <a:accent1>
        <a:srgbClr val="00425F"/>
      </a:accent1>
      <a:accent2>
        <a:srgbClr val="001947"/>
      </a:accent2>
      <a:accent3>
        <a:srgbClr val="8B9B39"/>
      </a:accent3>
      <a:accent4>
        <a:srgbClr val="0093A0"/>
      </a:accent4>
      <a:accent5>
        <a:srgbClr val="3B5293"/>
      </a:accent5>
      <a:accent6>
        <a:srgbClr val="50A7CF"/>
      </a:accent6>
      <a:hlink>
        <a:srgbClr val="00BFC7"/>
      </a:hlink>
      <a:folHlink>
        <a:srgbClr val="187A83"/>
      </a:folHlink>
    </a:clrScheme>
    <a:fontScheme name="Arial / Arial Nova Light">
      <a:majorFont>
        <a:latin typeface="Arial"/>
        <a:ea typeface=""/>
        <a:cs typeface=""/>
      </a:majorFont>
      <a:minorFont>
        <a:latin typeface="Arial Nova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6350" cap="sq" algn="ctr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dirty="0" smtClean="0">
            <a:solidFill>
              <a:schemeClr val="tx1">
                <a:lumMod val="75000"/>
                <a:lumOff val="25000"/>
              </a:schemeClr>
            </a:solidFill>
            <a:latin typeface="+mn-lt"/>
            <a:cs typeface="Tahoma" pitchFamily="34" charset="0"/>
          </a:defRPr>
        </a:defPPr>
      </a:lstStyle>
    </a:spDef>
    <a:lnDef>
      <a:spPr>
        <a:ln w="635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none" rtlCol="0">
        <a:spAutoFit/>
      </a:bodyPr>
      <a:lstStyle>
        <a:defPPr algn="l">
          <a:defRPr sz="1600" dirty="0" err="1" smtClean="0">
            <a:solidFill>
              <a:schemeClr val="tx1"/>
            </a:solidFill>
            <a:latin typeface="+mn-lt"/>
            <a:cs typeface="Tahom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 Tyler Presentation Template BASIC.pptx" id="{B0E5C4C7-058E-3A4E-8487-18ACEEF390BE}" vid="{962BC76D-0754-474E-80A9-B4B7BFDBBFE8}"/>
    </a:ext>
  </a:extLst>
</a:theme>
</file>

<file path=ppt/theme/theme3.xml><?xml version="1.0" encoding="utf-8"?>
<a:theme xmlns:a="http://schemas.openxmlformats.org/drawingml/2006/main" name="CONTENT LIGHT">
  <a:themeElements>
    <a:clrScheme name="Tyler 2020">
      <a:dk1>
        <a:srgbClr val="414141"/>
      </a:dk1>
      <a:lt1>
        <a:srgbClr val="FFFFFF"/>
      </a:lt1>
      <a:dk2>
        <a:srgbClr val="414141"/>
      </a:dk2>
      <a:lt2>
        <a:srgbClr val="FFFFFF"/>
      </a:lt2>
      <a:accent1>
        <a:srgbClr val="00425F"/>
      </a:accent1>
      <a:accent2>
        <a:srgbClr val="001947"/>
      </a:accent2>
      <a:accent3>
        <a:srgbClr val="8B9B39"/>
      </a:accent3>
      <a:accent4>
        <a:srgbClr val="0093A0"/>
      </a:accent4>
      <a:accent5>
        <a:srgbClr val="3B5293"/>
      </a:accent5>
      <a:accent6>
        <a:srgbClr val="50A7CF"/>
      </a:accent6>
      <a:hlink>
        <a:srgbClr val="00BFC7"/>
      </a:hlink>
      <a:folHlink>
        <a:srgbClr val="187A83"/>
      </a:folHlink>
    </a:clrScheme>
    <a:fontScheme name="Arial / Arial Nova Light">
      <a:majorFont>
        <a:latin typeface="Arial"/>
        <a:ea typeface=""/>
        <a:cs typeface=""/>
      </a:majorFont>
      <a:minorFont>
        <a:latin typeface="Arial Nova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6350" cap="sq" algn="ctr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dirty="0" smtClean="0">
            <a:solidFill>
              <a:schemeClr val="tx1">
                <a:lumMod val="75000"/>
                <a:lumOff val="25000"/>
              </a:schemeClr>
            </a:solidFill>
            <a:latin typeface="+mn-lt"/>
            <a:cs typeface="Tahoma" pitchFamily="34" charset="0"/>
          </a:defRPr>
        </a:defPPr>
      </a:lstStyle>
    </a:spDef>
    <a:lnDef>
      <a:spPr>
        <a:ln w="635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none" rtlCol="0">
        <a:spAutoFit/>
      </a:bodyPr>
      <a:lstStyle>
        <a:defPPr algn="l">
          <a:defRPr sz="1600" dirty="0" err="1" smtClean="0">
            <a:solidFill>
              <a:schemeClr val="tx1"/>
            </a:solidFill>
            <a:latin typeface="+mn-lt"/>
            <a:cs typeface="Tahom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 Tyler Presentation Template BASIC.pptx" id="{B0E5C4C7-058E-3A4E-8487-18ACEEF390BE}" vid="{C97E1976-30AF-5A4F-9D06-CD4508C64655}"/>
    </a:ext>
  </a:extLst>
</a:theme>
</file>

<file path=ppt/theme/theme4.xml><?xml version="1.0" encoding="utf-8"?>
<a:theme xmlns:a="http://schemas.openxmlformats.org/drawingml/2006/main" name="CONTENT DARK">
  <a:themeElements>
    <a:clrScheme name="Tyler 2020">
      <a:dk1>
        <a:srgbClr val="414141"/>
      </a:dk1>
      <a:lt1>
        <a:srgbClr val="FFFFFF"/>
      </a:lt1>
      <a:dk2>
        <a:srgbClr val="414141"/>
      </a:dk2>
      <a:lt2>
        <a:srgbClr val="FFFFFF"/>
      </a:lt2>
      <a:accent1>
        <a:srgbClr val="00425F"/>
      </a:accent1>
      <a:accent2>
        <a:srgbClr val="001947"/>
      </a:accent2>
      <a:accent3>
        <a:srgbClr val="8B9B39"/>
      </a:accent3>
      <a:accent4>
        <a:srgbClr val="0093A0"/>
      </a:accent4>
      <a:accent5>
        <a:srgbClr val="3B5293"/>
      </a:accent5>
      <a:accent6>
        <a:srgbClr val="50A7CF"/>
      </a:accent6>
      <a:hlink>
        <a:srgbClr val="00BFC7"/>
      </a:hlink>
      <a:folHlink>
        <a:srgbClr val="187A83"/>
      </a:folHlink>
    </a:clrScheme>
    <a:fontScheme name="Arial / Arial Nova Light">
      <a:majorFont>
        <a:latin typeface="Arial"/>
        <a:ea typeface=""/>
        <a:cs typeface=""/>
      </a:majorFont>
      <a:minorFont>
        <a:latin typeface="Arial Nova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6350" cap="sq" algn="ctr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dirty="0" smtClean="0">
            <a:solidFill>
              <a:schemeClr val="tx1">
                <a:lumMod val="75000"/>
                <a:lumOff val="25000"/>
              </a:schemeClr>
            </a:solidFill>
            <a:latin typeface="+mn-lt"/>
            <a:cs typeface="Tahoma" pitchFamily="34" charset="0"/>
          </a:defRPr>
        </a:defPPr>
      </a:lstStyle>
    </a:spDef>
    <a:lnDef>
      <a:spPr>
        <a:ln w="635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none" rtlCol="0">
        <a:spAutoFit/>
      </a:bodyPr>
      <a:lstStyle>
        <a:defPPr algn="l">
          <a:defRPr sz="1600" dirty="0" err="1" smtClean="0">
            <a:solidFill>
              <a:schemeClr val="tx1">
                <a:lumMod val="75000"/>
                <a:lumOff val="25000"/>
              </a:schemeClr>
            </a:solidFill>
            <a:latin typeface="+mn-lt"/>
            <a:cs typeface="Tahom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 Tyler Presentation Template BASIC.pptx" id="{B0E5C4C7-058E-3A4E-8487-18ACEEF390BE}" vid="{C069CCE7-A0D7-5443-96FA-95C43C3EFAC5}"/>
    </a:ext>
  </a:extLst>
</a:theme>
</file>

<file path=ppt/theme/theme5.xml><?xml version="1.0" encoding="utf-8"?>
<a:theme xmlns:a="http://schemas.openxmlformats.org/drawingml/2006/main" name="CONTENT BLUE">
  <a:themeElements>
    <a:clrScheme name="Tyler 2020">
      <a:dk1>
        <a:srgbClr val="414141"/>
      </a:dk1>
      <a:lt1>
        <a:srgbClr val="FFFFFF"/>
      </a:lt1>
      <a:dk2>
        <a:srgbClr val="414141"/>
      </a:dk2>
      <a:lt2>
        <a:srgbClr val="FFFFFF"/>
      </a:lt2>
      <a:accent1>
        <a:srgbClr val="00425F"/>
      </a:accent1>
      <a:accent2>
        <a:srgbClr val="001947"/>
      </a:accent2>
      <a:accent3>
        <a:srgbClr val="8B9B39"/>
      </a:accent3>
      <a:accent4>
        <a:srgbClr val="0093A0"/>
      </a:accent4>
      <a:accent5>
        <a:srgbClr val="3B5293"/>
      </a:accent5>
      <a:accent6>
        <a:srgbClr val="50A7CF"/>
      </a:accent6>
      <a:hlink>
        <a:srgbClr val="00BFC7"/>
      </a:hlink>
      <a:folHlink>
        <a:srgbClr val="187A83"/>
      </a:folHlink>
    </a:clrScheme>
    <a:fontScheme name="Arial / Arial Nova Light">
      <a:majorFont>
        <a:latin typeface="Arial"/>
        <a:ea typeface=""/>
        <a:cs typeface=""/>
      </a:majorFont>
      <a:minorFont>
        <a:latin typeface="Arial Nova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6350" cap="sq" algn="ctr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dirty="0" smtClean="0">
            <a:solidFill>
              <a:schemeClr val="tx1">
                <a:lumMod val="75000"/>
                <a:lumOff val="25000"/>
              </a:schemeClr>
            </a:solidFill>
            <a:latin typeface="+mn-lt"/>
            <a:cs typeface="Tahoma" pitchFamily="34" charset="0"/>
          </a:defRPr>
        </a:defPPr>
      </a:lstStyle>
    </a:spDef>
    <a:lnDef>
      <a:spPr>
        <a:ln w="635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none" rtlCol="0">
        <a:spAutoFit/>
      </a:bodyPr>
      <a:lstStyle>
        <a:defPPr algn="l">
          <a:defRPr sz="1600" dirty="0" err="1" smtClean="0">
            <a:solidFill>
              <a:schemeClr val="tx1"/>
            </a:solidFill>
            <a:latin typeface="+mn-lt"/>
            <a:cs typeface="Tahom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 Tyler Presentation Template BASIC.pptx" id="{B0E5C4C7-058E-3A4E-8487-18ACEEF390BE}" vid="{5C252A5A-BCA9-2246-8B89-E9581518DD9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C6C301C5AABD4A9B634E99BF162D7B" ma:contentTypeVersion="13" ma:contentTypeDescription="Create a new document." ma:contentTypeScope="" ma:versionID="75c486b886a88f368f193a605bbec57f">
  <xsd:schema xmlns:xsd="http://www.w3.org/2001/XMLSchema" xmlns:xs="http://www.w3.org/2001/XMLSchema" xmlns:p="http://schemas.microsoft.com/office/2006/metadata/properties" xmlns:ns3="0be5cb45-e734-4b1c-872e-1f23574faf30" xmlns:ns4="6f682a95-77b5-4e33-b549-7ddf605ddb25" targetNamespace="http://schemas.microsoft.com/office/2006/metadata/properties" ma:root="true" ma:fieldsID="f3eb44c5374653b3e2847a1bbd32ffee" ns3:_="" ns4:_="">
    <xsd:import namespace="0be5cb45-e734-4b1c-872e-1f23574faf30"/>
    <xsd:import namespace="6f682a95-77b5-4e33-b549-7ddf605ddb2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5cb45-e734-4b1c-872e-1f23574faf3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82a95-77b5-4e33-b549-7ddf605ddb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77593D-18CE-479A-9779-0B59388F5C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93DF9C-5E43-4E6A-B392-E19E2A9561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e5cb45-e734-4b1c-872e-1f23574faf30"/>
    <ds:schemaRef ds:uri="6f682a95-77b5-4e33-b549-7ddf605ddb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99A8AE-0E3B-44BE-9D1C-757DC9C31EB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Microsoft Office PowerPoint</Application>
  <PresentationFormat>On-screen Show (16:9)</PresentationFormat>
  <Paragraphs>120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 Nova Light</vt:lpstr>
      <vt:lpstr>Helvetica</vt:lpstr>
      <vt:lpstr>Helvetica Light</vt:lpstr>
      <vt:lpstr>Tahoma</vt:lpstr>
      <vt:lpstr>TITLES</vt:lpstr>
      <vt:lpstr>SECTIONS</vt:lpstr>
      <vt:lpstr>CONTENT LIGHT</vt:lpstr>
      <vt:lpstr>CONTENT DARK</vt:lpstr>
      <vt:lpstr>CONTENT BLUE</vt:lpstr>
      <vt:lpstr>PowerPoint Presentation</vt:lpstr>
      <vt:lpstr>Your Panel</vt:lpstr>
      <vt:lpstr>Housekeeping</vt:lpstr>
      <vt:lpstr>Duration</vt:lpstr>
      <vt:lpstr>This webinar is being recorded</vt:lpstr>
      <vt:lpstr>Microphone muted</vt:lpstr>
      <vt:lpstr>Slides will be provided</vt:lpstr>
      <vt:lpstr>Questions</vt:lpstr>
      <vt:lpstr>Release Strategy</vt:lpstr>
      <vt:lpstr>Our Release Evolution</vt:lpstr>
      <vt:lpstr>What is a sprint?</vt:lpstr>
      <vt:lpstr>Patch Example</vt:lpstr>
      <vt:lpstr>Release Longevity (Prior Model)</vt:lpstr>
      <vt:lpstr>Release Longevity (Ongoing)</vt:lpstr>
      <vt:lpstr>Getting To 2020.1</vt:lpstr>
      <vt:lpstr>2020.1 Upgrade Paths</vt:lpstr>
      <vt:lpstr>Requesting the Release (on 2018.1)</vt:lpstr>
      <vt:lpstr>Requesting the Release (on 2019.1)</vt:lpstr>
      <vt:lpstr>Upgrade Options</vt:lpstr>
      <vt:lpstr>Tyler Deploy</vt:lpstr>
      <vt:lpstr>Technology Requirements</vt:lpstr>
      <vt:lpstr>Server Requirements</vt:lpstr>
      <vt:lpstr>High Level Server Requirements</vt:lpstr>
      <vt:lpstr>What’s In 2020.1?</vt:lpstr>
      <vt:lpstr>2020.1 Update</vt:lpstr>
      <vt:lpstr>Questions &amp;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2020-03-31T10:50:34Z</dcterms:created>
  <dcterms:modified xsi:type="dcterms:W3CDTF">2020-04-13T20:18:45Z</dcterms:modified>
</cp:coreProperties>
</file>